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customXml/itemProps289.xml" ContentType="application/vnd.openxmlformats-officedocument.customXmlProperties+xml"/>
  <Override PartName="/customXml/itemProps290.xml" ContentType="application/vnd.openxmlformats-officedocument.customXmlProperties+xml"/>
  <Override PartName="/customXml/itemProps29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92"/>
  </p:sldMasterIdLst>
  <p:sldIdLst>
    <p:sldId id="256" r:id="rId293"/>
    <p:sldId id="257" r:id="rId294"/>
    <p:sldId id="269" r:id="rId295"/>
    <p:sldId id="270" r:id="rId296"/>
    <p:sldId id="271" r:id="rId297"/>
    <p:sldId id="258" r:id="rId298"/>
    <p:sldId id="265" r:id="rId299"/>
    <p:sldId id="272" r:id="rId300"/>
    <p:sldId id="273" r:id="rId301"/>
    <p:sldId id="274" r:id="rId30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105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99" Type="http://schemas.openxmlformats.org/officeDocument/2006/relationships/slide" Target="slides/slide7.xml"/><Relationship Id="rId21" Type="http://schemas.openxmlformats.org/officeDocument/2006/relationships/customXml" Target="../customXml/item21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170" Type="http://schemas.openxmlformats.org/officeDocument/2006/relationships/customXml" Target="../customXml/item170.xml"/><Relationship Id="rId226" Type="http://schemas.openxmlformats.org/officeDocument/2006/relationships/customXml" Target="../customXml/item226.xml"/><Relationship Id="rId268" Type="http://schemas.openxmlformats.org/officeDocument/2006/relationships/customXml" Target="../customXml/item268.xml"/><Relationship Id="rId32" Type="http://schemas.openxmlformats.org/officeDocument/2006/relationships/customXml" Target="../customXml/item32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5" Type="http://schemas.openxmlformats.org/officeDocument/2006/relationships/customXml" Target="../customXml/item5.xml"/><Relationship Id="rId181" Type="http://schemas.openxmlformats.org/officeDocument/2006/relationships/customXml" Target="../customXml/item181.xml"/><Relationship Id="rId237" Type="http://schemas.openxmlformats.org/officeDocument/2006/relationships/customXml" Target="../customXml/item237.xml"/><Relationship Id="rId279" Type="http://schemas.openxmlformats.org/officeDocument/2006/relationships/customXml" Target="../customXml/item279.xml"/><Relationship Id="rId43" Type="http://schemas.openxmlformats.org/officeDocument/2006/relationships/customXml" Target="../customXml/item43.xml"/><Relationship Id="rId139" Type="http://schemas.openxmlformats.org/officeDocument/2006/relationships/customXml" Target="../customXml/item139.xml"/><Relationship Id="rId290" Type="http://schemas.openxmlformats.org/officeDocument/2006/relationships/customXml" Target="../customXml/item290.xml"/><Relationship Id="rId304" Type="http://schemas.openxmlformats.org/officeDocument/2006/relationships/viewProps" Target="viewProps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248" Type="http://schemas.openxmlformats.org/officeDocument/2006/relationships/customXml" Target="../customXml/item248.xml"/><Relationship Id="rId12" Type="http://schemas.openxmlformats.org/officeDocument/2006/relationships/customXml" Target="../customXml/item12.xml"/><Relationship Id="rId108" Type="http://schemas.openxmlformats.org/officeDocument/2006/relationships/customXml" Target="../customXml/item108.xml"/><Relationship Id="rId54" Type="http://schemas.openxmlformats.org/officeDocument/2006/relationships/customXml" Target="../customXml/item54.xml"/><Relationship Id="rId96" Type="http://schemas.openxmlformats.org/officeDocument/2006/relationships/customXml" Target="../customXml/item96.xml"/><Relationship Id="rId161" Type="http://schemas.openxmlformats.org/officeDocument/2006/relationships/customXml" Target="../customXml/item161.xml"/><Relationship Id="rId217" Type="http://schemas.openxmlformats.org/officeDocument/2006/relationships/customXml" Target="../customXml/item217.xml"/><Relationship Id="rId259" Type="http://schemas.openxmlformats.org/officeDocument/2006/relationships/customXml" Target="../customXml/item259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270" Type="http://schemas.openxmlformats.org/officeDocument/2006/relationships/customXml" Target="../customXml/item270.xml"/><Relationship Id="rId291" Type="http://schemas.openxmlformats.org/officeDocument/2006/relationships/customXml" Target="../customXml/item291.xml"/><Relationship Id="rId305" Type="http://schemas.openxmlformats.org/officeDocument/2006/relationships/theme" Target="theme/theme1.xml"/><Relationship Id="rId44" Type="http://schemas.openxmlformats.org/officeDocument/2006/relationships/customXml" Target="../customXml/item44.xml"/><Relationship Id="rId65" Type="http://schemas.openxmlformats.org/officeDocument/2006/relationships/customXml" Target="../customXml/item65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51" Type="http://schemas.openxmlformats.org/officeDocument/2006/relationships/customXml" Target="../customXml/item151.xml"/><Relationship Id="rId172" Type="http://schemas.openxmlformats.org/officeDocument/2006/relationships/customXml" Target="../customXml/item172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28" Type="http://schemas.openxmlformats.org/officeDocument/2006/relationships/customXml" Target="../customXml/item228.xml"/><Relationship Id="rId249" Type="http://schemas.openxmlformats.org/officeDocument/2006/relationships/customXml" Target="../customXml/item249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281" Type="http://schemas.openxmlformats.org/officeDocument/2006/relationships/customXml" Target="../customXml/item281.xml"/><Relationship Id="rId34" Type="http://schemas.openxmlformats.org/officeDocument/2006/relationships/customXml" Target="../customXml/item34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141" Type="http://schemas.openxmlformats.org/officeDocument/2006/relationships/customXml" Target="../customXml/item141.xml"/><Relationship Id="rId7" Type="http://schemas.openxmlformats.org/officeDocument/2006/relationships/customXml" Target="../customXml/item7.xml"/><Relationship Id="rId162" Type="http://schemas.openxmlformats.org/officeDocument/2006/relationships/customXml" Target="../customXml/item162.xml"/><Relationship Id="rId183" Type="http://schemas.openxmlformats.org/officeDocument/2006/relationships/customXml" Target="../customXml/item183.xml"/><Relationship Id="rId218" Type="http://schemas.openxmlformats.org/officeDocument/2006/relationships/customXml" Target="../customXml/item218.xml"/><Relationship Id="rId239" Type="http://schemas.openxmlformats.org/officeDocument/2006/relationships/customXml" Target="../customXml/item239.xml"/><Relationship Id="rId250" Type="http://schemas.openxmlformats.org/officeDocument/2006/relationships/customXml" Target="../customXml/item250.xml"/><Relationship Id="rId271" Type="http://schemas.openxmlformats.org/officeDocument/2006/relationships/customXml" Target="../customXml/item271.xml"/><Relationship Id="rId292" Type="http://schemas.openxmlformats.org/officeDocument/2006/relationships/slideMaster" Target="slideMasters/slideMaster1.xml"/><Relationship Id="rId306" Type="http://schemas.openxmlformats.org/officeDocument/2006/relationships/tableStyles" Target="tableStyles.xml"/><Relationship Id="rId24" Type="http://schemas.openxmlformats.org/officeDocument/2006/relationships/customXml" Target="../customXml/item24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31" Type="http://schemas.openxmlformats.org/officeDocument/2006/relationships/customXml" Target="../customXml/item131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229" Type="http://schemas.openxmlformats.org/officeDocument/2006/relationships/customXml" Target="../customXml/item229.xml"/><Relationship Id="rId240" Type="http://schemas.openxmlformats.org/officeDocument/2006/relationships/customXml" Target="../customXml/item240.xml"/><Relationship Id="rId261" Type="http://schemas.openxmlformats.org/officeDocument/2006/relationships/customXml" Target="../customXml/item261.xml"/><Relationship Id="rId14" Type="http://schemas.openxmlformats.org/officeDocument/2006/relationships/customXml" Target="../customXml/item14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8" Type="http://schemas.openxmlformats.org/officeDocument/2006/relationships/customXml" Target="../customXml/item8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customXml" Target="../customXml/item184.xml"/><Relationship Id="rId219" Type="http://schemas.openxmlformats.org/officeDocument/2006/relationships/customXml" Target="../customXml/item219.xml"/><Relationship Id="rId230" Type="http://schemas.openxmlformats.org/officeDocument/2006/relationships/customXml" Target="../customXml/item230.xml"/><Relationship Id="rId251" Type="http://schemas.openxmlformats.org/officeDocument/2006/relationships/customXml" Target="../customXml/item251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293" Type="http://schemas.openxmlformats.org/officeDocument/2006/relationships/slide" Target="slides/slide1.xml"/><Relationship Id="rId307" Type="http://schemas.microsoft.com/office/2015/10/relationships/revisionInfo" Target="revisionInfo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220" Type="http://schemas.openxmlformats.org/officeDocument/2006/relationships/customXml" Target="../customXml/item220.xml"/><Relationship Id="rId241" Type="http://schemas.openxmlformats.org/officeDocument/2006/relationships/customXml" Target="../customXml/item241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283" Type="http://schemas.openxmlformats.org/officeDocument/2006/relationships/customXml" Target="../customXml/item283.xml"/><Relationship Id="rId78" Type="http://schemas.openxmlformats.org/officeDocument/2006/relationships/customXml" Target="../customXml/item78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64" Type="http://schemas.openxmlformats.org/officeDocument/2006/relationships/customXml" Target="../customXml/item164.xml"/><Relationship Id="rId185" Type="http://schemas.openxmlformats.org/officeDocument/2006/relationships/customXml" Target="../customXml/item185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52" Type="http://schemas.openxmlformats.org/officeDocument/2006/relationships/customXml" Target="../customXml/item252.xml"/><Relationship Id="rId273" Type="http://schemas.openxmlformats.org/officeDocument/2006/relationships/customXml" Target="../customXml/item273.xml"/><Relationship Id="rId294" Type="http://schemas.openxmlformats.org/officeDocument/2006/relationships/slide" Target="slides/slide2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196" Type="http://schemas.openxmlformats.org/officeDocument/2006/relationships/customXml" Target="../customXml/item196.xml"/><Relationship Id="rId200" Type="http://schemas.openxmlformats.org/officeDocument/2006/relationships/customXml" Target="../customXml/item200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42" Type="http://schemas.openxmlformats.org/officeDocument/2006/relationships/customXml" Target="../customXml/item242.xml"/><Relationship Id="rId263" Type="http://schemas.openxmlformats.org/officeDocument/2006/relationships/customXml" Target="../customXml/item263.xml"/><Relationship Id="rId284" Type="http://schemas.openxmlformats.org/officeDocument/2006/relationships/customXml" Target="../customXml/item284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customXml" Target="../customXml/item186.xml"/><Relationship Id="rId211" Type="http://schemas.openxmlformats.org/officeDocument/2006/relationships/customXml" Target="../customXml/item211.xml"/><Relationship Id="rId232" Type="http://schemas.openxmlformats.org/officeDocument/2006/relationships/customXml" Target="../customXml/item232.xml"/><Relationship Id="rId253" Type="http://schemas.openxmlformats.org/officeDocument/2006/relationships/customXml" Target="../customXml/item253.xml"/><Relationship Id="rId274" Type="http://schemas.openxmlformats.org/officeDocument/2006/relationships/customXml" Target="../customXml/item274.xml"/><Relationship Id="rId295" Type="http://schemas.openxmlformats.org/officeDocument/2006/relationships/slide" Target="slides/slide3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Relationship Id="rId80" Type="http://schemas.openxmlformats.org/officeDocument/2006/relationships/customXml" Target="../customXml/item80.xml"/><Relationship Id="rId155" Type="http://schemas.openxmlformats.org/officeDocument/2006/relationships/customXml" Target="../customXml/item155.xml"/><Relationship Id="rId176" Type="http://schemas.openxmlformats.org/officeDocument/2006/relationships/customXml" Target="../customXml/item176.xml"/><Relationship Id="rId197" Type="http://schemas.openxmlformats.org/officeDocument/2006/relationships/customXml" Target="../customXml/item197.xml"/><Relationship Id="rId201" Type="http://schemas.openxmlformats.org/officeDocument/2006/relationships/customXml" Target="../customXml/item201.xml"/><Relationship Id="rId222" Type="http://schemas.openxmlformats.org/officeDocument/2006/relationships/customXml" Target="../customXml/item222.xml"/><Relationship Id="rId243" Type="http://schemas.openxmlformats.org/officeDocument/2006/relationships/customXml" Target="../customXml/item243.xml"/><Relationship Id="rId264" Type="http://schemas.openxmlformats.org/officeDocument/2006/relationships/customXml" Target="../customXml/item264.xml"/><Relationship Id="rId285" Type="http://schemas.openxmlformats.org/officeDocument/2006/relationships/customXml" Target="../customXml/item285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Relationship Id="rId70" Type="http://schemas.openxmlformats.org/officeDocument/2006/relationships/customXml" Target="../customXml/item7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66" Type="http://schemas.openxmlformats.org/officeDocument/2006/relationships/customXml" Target="../customXml/item166.xml"/><Relationship Id="rId187" Type="http://schemas.openxmlformats.org/officeDocument/2006/relationships/customXml" Target="../customXml/item187.xml"/><Relationship Id="rId1" Type="http://schemas.openxmlformats.org/officeDocument/2006/relationships/customXml" Target="../customXml/item1.xml"/><Relationship Id="rId212" Type="http://schemas.openxmlformats.org/officeDocument/2006/relationships/customXml" Target="../customXml/item212.xml"/><Relationship Id="rId233" Type="http://schemas.openxmlformats.org/officeDocument/2006/relationships/customXml" Target="../customXml/item233.xml"/><Relationship Id="rId254" Type="http://schemas.openxmlformats.org/officeDocument/2006/relationships/customXml" Target="../customXml/item254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75" Type="http://schemas.openxmlformats.org/officeDocument/2006/relationships/customXml" Target="../customXml/item275.xml"/><Relationship Id="rId296" Type="http://schemas.openxmlformats.org/officeDocument/2006/relationships/slide" Target="slides/slide4.xml"/><Relationship Id="rId300" Type="http://schemas.openxmlformats.org/officeDocument/2006/relationships/slide" Target="slides/slide8.xml"/><Relationship Id="rId60" Type="http://schemas.openxmlformats.org/officeDocument/2006/relationships/customXml" Target="../customXml/item60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202" Type="http://schemas.openxmlformats.org/officeDocument/2006/relationships/customXml" Target="../customXml/item202.xml"/><Relationship Id="rId223" Type="http://schemas.openxmlformats.org/officeDocument/2006/relationships/customXml" Target="../customXml/item223.xml"/><Relationship Id="rId244" Type="http://schemas.openxmlformats.org/officeDocument/2006/relationships/customXml" Target="../customXml/item244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265" Type="http://schemas.openxmlformats.org/officeDocument/2006/relationships/customXml" Target="../customXml/item265.xml"/><Relationship Id="rId286" Type="http://schemas.openxmlformats.org/officeDocument/2006/relationships/customXml" Target="../customXml/item286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25" Type="http://schemas.openxmlformats.org/officeDocument/2006/relationships/customXml" Target="../customXml/item125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234" Type="http://schemas.openxmlformats.org/officeDocument/2006/relationships/customXml" Target="../customXml/item234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55" Type="http://schemas.openxmlformats.org/officeDocument/2006/relationships/customXml" Target="../customXml/item255.xml"/><Relationship Id="rId276" Type="http://schemas.openxmlformats.org/officeDocument/2006/relationships/customXml" Target="../customXml/item276.xml"/><Relationship Id="rId297" Type="http://schemas.openxmlformats.org/officeDocument/2006/relationships/slide" Target="slides/slide5.xml"/><Relationship Id="rId40" Type="http://schemas.openxmlformats.org/officeDocument/2006/relationships/customXml" Target="../customXml/item40.xml"/><Relationship Id="rId115" Type="http://schemas.openxmlformats.org/officeDocument/2006/relationships/customXml" Target="../customXml/item115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301" Type="http://schemas.openxmlformats.org/officeDocument/2006/relationships/slide" Target="slides/slide9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45" Type="http://schemas.openxmlformats.org/officeDocument/2006/relationships/customXml" Target="../customXml/item245.xml"/><Relationship Id="rId266" Type="http://schemas.openxmlformats.org/officeDocument/2006/relationships/customXml" Target="../customXml/item266.xml"/><Relationship Id="rId287" Type="http://schemas.openxmlformats.org/officeDocument/2006/relationships/customXml" Target="../customXml/item287.xml"/><Relationship Id="rId30" Type="http://schemas.openxmlformats.org/officeDocument/2006/relationships/customXml" Target="../customXml/item3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" Type="http://schemas.openxmlformats.org/officeDocument/2006/relationships/customXml" Target="../customXml/item3.xml"/><Relationship Id="rId214" Type="http://schemas.openxmlformats.org/officeDocument/2006/relationships/customXml" Target="../customXml/item214.xml"/><Relationship Id="rId235" Type="http://schemas.openxmlformats.org/officeDocument/2006/relationships/customXml" Target="../customXml/item235.xml"/><Relationship Id="rId256" Type="http://schemas.openxmlformats.org/officeDocument/2006/relationships/customXml" Target="../customXml/item256.xml"/><Relationship Id="rId277" Type="http://schemas.openxmlformats.org/officeDocument/2006/relationships/customXml" Target="../customXml/item277.xml"/><Relationship Id="rId298" Type="http://schemas.openxmlformats.org/officeDocument/2006/relationships/slide" Target="slides/slide6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302" Type="http://schemas.openxmlformats.org/officeDocument/2006/relationships/slide" Target="slides/slide10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5" Type="http://schemas.openxmlformats.org/officeDocument/2006/relationships/customXml" Target="../customXml/item225.xml"/><Relationship Id="rId246" Type="http://schemas.openxmlformats.org/officeDocument/2006/relationships/customXml" Target="../customXml/item246.xml"/><Relationship Id="rId267" Type="http://schemas.openxmlformats.org/officeDocument/2006/relationships/customXml" Target="../customXml/item267.xml"/><Relationship Id="rId288" Type="http://schemas.openxmlformats.org/officeDocument/2006/relationships/customXml" Target="../customXml/item288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169" Type="http://schemas.openxmlformats.org/officeDocument/2006/relationships/customXml" Target="../customXml/item169.xml"/><Relationship Id="rId4" Type="http://schemas.openxmlformats.org/officeDocument/2006/relationships/customXml" Target="../customXml/item4.xml"/><Relationship Id="rId180" Type="http://schemas.openxmlformats.org/officeDocument/2006/relationships/customXml" Target="../customXml/item180.xml"/><Relationship Id="rId215" Type="http://schemas.openxmlformats.org/officeDocument/2006/relationships/customXml" Target="../customXml/item215.xml"/><Relationship Id="rId236" Type="http://schemas.openxmlformats.org/officeDocument/2006/relationships/customXml" Target="../customXml/item236.xml"/><Relationship Id="rId257" Type="http://schemas.openxmlformats.org/officeDocument/2006/relationships/customXml" Target="../customXml/item257.xml"/><Relationship Id="rId278" Type="http://schemas.openxmlformats.org/officeDocument/2006/relationships/customXml" Target="../customXml/item278.xml"/><Relationship Id="rId303" Type="http://schemas.openxmlformats.org/officeDocument/2006/relationships/presProps" Target="presProps.xml"/><Relationship Id="rId42" Type="http://schemas.openxmlformats.org/officeDocument/2006/relationships/customXml" Target="../customXml/item42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47" Type="http://schemas.openxmlformats.org/officeDocument/2006/relationships/customXml" Target="../customXml/item247.xml"/><Relationship Id="rId107" Type="http://schemas.openxmlformats.org/officeDocument/2006/relationships/customXml" Target="../customXml/item107.xml"/><Relationship Id="rId289" Type="http://schemas.openxmlformats.org/officeDocument/2006/relationships/customXml" Target="../customXml/item289.xml"/><Relationship Id="rId11" Type="http://schemas.openxmlformats.org/officeDocument/2006/relationships/customXml" Target="../customXml/item11.xml"/><Relationship Id="rId53" Type="http://schemas.openxmlformats.org/officeDocument/2006/relationships/customXml" Target="../customXml/item53.xml"/><Relationship Id="rId149" Type="http://schemas.openxmlformats.org/officeDocument/2006/relationships/customXml" Target="../customXml/item149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216" Type="http://schemas.openxmlformats.org/officeDocument/2006/relationships/customXml" Target="../customXml/item216.xml"/><Relationship Id="rId258" Type="http://schemas.openxmlformats.org/officeDocument/2006/relationships/customXml" Target="../customXml/item258.xml"/><Relationship Id="rId22" Type="http://schemas.openxmlformats.org/officeDocument/2006/relationships/customXml" Target="../customXml/item22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171" Type="http://schemas.openxmlformats.org/officeDocument/2006/relationships/customXml" Target="../customXml/item171.xml"/><Relationship Id="rId227" Type="http://schemas.openxmlformats.org/officeDocument/2006/relationships/customXml" Target="../customXml/item227.xml"/><Relationship Id="rId269" Type="http://schemas.openxmlformats.org/officeDocument/2006/relationships/customXml" Target="../customXml/item269.xml"/><Relationship Id="rId33" Type="http://schemas.openxmlformats.org/officeDocument/2006/relationships/customXml" Target="../customXml/item33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75" Type="http://schemas.openxmlformats.org/officeDocument/2006/relationships/customXml" Target="../customXml/item75.xml"/><Relationship Id="rId140" Type="http://schemas.openxmlformats.org/officeDocument/2006/relationships/customXml" Target="../customXml/item140.xml"/><Relationship Id="rId182" Type="http://schemas.openxmlformats.org/officeDocument/2006/relationships/customXml" Target="../customXml/item182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BFDE-2C07-41DE-BC66-7742B12803DA}" type="datetimeFigureOut">
              <a:rPr lang="pt-BR" smtClean="0"/>
              <a:t>15/05/2017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CA5B-5F3B-4C3D-9EF8-D19269B7C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28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BFDE-2C07-41DE-BC66-7742B12803DA}" type="datetimeFigureOut">
              <a:rPr lang="pt-BR" smtClean="0"/>
              <a:t>15/05/2017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CA5B-5F3B-4C3D-9EF8-D19269B7C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3917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BFDE-2C07-41DE-BC66-7742B12803DA}" type="datetimeFigureOut">
              <a:rPr lang="pt-BR" smtClean="0"/>
              <a:t>15/05/2017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CA5B-5F3B-4C3D-9EF8-D19269B7C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437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BFDE-2C07-41DE-BC66-7742B12803DA}" type="datetimeFigureOut">
              <a:rPr lang="pt-BR" smtClean="0"/>
              <a:t>15/05/2017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CA5B-5F3B-4C3D-9EF8-D19269B7C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182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BFDE-2C07-41DE-BC66-7742B12803DA}" type="datetimeFigureOut">
              <a:rPr lang="pt-BR" smtClean="0"/>
              <a:t>15/05/2017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CA5B-5F3B-4C3D-9EF8-D19269B7C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40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BFDE-2C07-41DE-BC66-7742B12803DA}" type="datetimeFigureOut">
              <a:rPr lang="pt-BR" smtClean="0"/>
              <a:t>15/05/2017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CA5B-5F3B-4C3D-9EF8-D19269B7C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5955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BFDE-2C07-41DE-BC66-7742B12803DA}" type="datetimeFigureOut">
              <a:rPr lang="pt-BR" smtClean="0"/>
              <a:t>15/05/2017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CA5B-5F3B-4C3D-9EF8-D19269B7C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8639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BFDE-2C07-41DE-BC66-7742B12803DA}" type="datetimeFigureOut">
              <a:rPr lang="pt-BR" smtClean="0"/>
              <a:t>15/05/2017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CA5B-5F3B-4C3D-9EF8-D19269B7C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154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BFDE-2C07-41DE-BC66-7742B12803DA}" type="datetimeFigureOut">
              <a:rPr lang="pt-BR" smtClean="0"/>
              <a:t>15/05/2017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CA5B-5F3B-4C3D-9EF8-D19269B7C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4934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BFDE-2C07-41DE-BC66-7742B12803DA}" type="datetimeFigureOut">
              <a:rPr lang="pt-BR" smtClean="0"/>
              <a:t>15/05/2017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CA5B-5F3B-4C3D-9EF8-D19269B7C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172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BFDE-2C07-41DE-BC66-7742B12803DA}" type="datetimeFigureOut">
              <a:rPr lang="pt-BR" smtClean="0"/>
              <a:t>15/05/2017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CA5B-5F3B-4C3D-9EF8-D19269B7C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7098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BBFDE-2C07-41DE-BC66-7742B12803DA}" type="datetimeFigureOut">
              <a:rPr lang="pt-BR" smtClean="0"/>
              <a:t>15/05/2017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0CA5B-5F3B-4C3D-9EF8-D19269B7C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955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4.xml"/><Relationship Id="rId13" Type="http://schemas.openxmlformats.org/officeDocument/2006/relationships/image" Target="../media/image3.png"/><Relationship Id="rId3" Type="http://schemas.openxmlformats.org/officeDocument/2006/relationships/customXml" Target="../../customXml/item134.xml"/><Relationship Id="rId7" Type="http://schemas.openxmlformats.org/officeDocument/2006/relationships/customXml" Target="../../customXml/item151.xml"/><Relationship Id="rId12" Type="http://schemas.openxmlformats.org/officeDocument/2006/relationships/image" Target="../media/image2.png"/><Relationship Id="rId17" Type="http://schemas.openxmlformats.org/officeDocument/2006/relationships/image" Target="../media/image7.png"/><Relationship Id="rId2" Type="http://schemas.openxmlformats.org/officeDocument/2006/relationships/customXml" Target="../../customXml/item72.xml"/><Relationship Id="rId16" Type="http://schemas.openxmlformats.org/officeDocument/2006/relationships/image" Target="../media/image6.png"/><Relationship Id="rId1" Type="http://schemas.openxmlformats.org/officeDocument/2006/relationships/customXml" Target="../../customXml/item71.xml"/><Relationship Id="rId6" Type="http://schemas.openxmlformats.org/officeDocument/2006/relationships/customXml" Target="../../customXml/item31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98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.xml"/><Relationship Id="rId4" Type="http://schemas.openxmlformats.org/officeDocument/2006/relationships/customXml" Target="../../customXml/item135.xml"/><Relationship Id="rId9" Type="http://schemas.openxmlformats.org/officeDocument/2006/relationships/customXml" Target="../../customXml/item146.xml"/><Relationship Id="rId1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73.xml"/><Relationship Id="rId18" Type="http://schemas.openxmlformats.org/officeDocument/2006/relationships/customXml" Target="../../customXml/item278.xml"/><Relationship Id="rId26" Type="http://schemas.openxmlformats.org/officeDocument/2006/relationships/customXml" Target="../../customXml/item286.xml"/><Relationship Id="rId39" Type="http://schemas.openxmlformats.org/officeDocument/2006/relationships/image" Target="../media/image6.png"/><Relationship Id="rId21" Type="http://schemas.openxmlformats.org/officeDocument/2006/relationships/customXml" Target="../../customXml/item281.xml"/><Relationship Id="rId34" Type="http://schemas.openxmlformats.org/officeDocument/2006/relationships/image" Target="../media/image17.png"/><Relationship Id="rId42" Type="http://schemas.openxmlformats.org/officeDocument/2006/relationships/image" Target="../media/image23.png"/><Relationship Id="rId47" Type="http://schemas.openxmlformats.org/officeDocument/2006/relationships/image" Target="../media/image26.png"/><Relationship Id="rId50" Type="http://schemas.openxmlformats.org/officeDocument/2006/relationships/image" Target="../media/image13.jpeg"/><Relationship Id="rId7" Type="http://schemas.openxmlformats.org/officeDocument/2006/relationships/customXml" Target="../../customXml/item267.xml"/><Relationship Id="rId2" Type="http://schemas.openxmlformats.org/officeDocument/2006/relationships/customXml" Target="../../customXml/item262.xml"/><Relationship Id="rId16" Type="http://schemas.openxmlformats.org/officeDocument/2006/relationships/customXml" Target="../../customXml/item276.xml"/><Relationship Id="rId29" Type="http://schemas.openxmlformats.org/officeDocument/2006/relationships/customXml" Target="../../customXml/item288.xml"/><Relationship Id="rId11" Type="http://schemas.openxmlformats.org/officeDocument/2006/relationships/customXml" Target="../../customXml/item271.xml"/><Relationship Id="rId24" Type="http://schemas.openxmlformats.org/officeDocument/2006/relationships/customXml" Target="../../customXml/item284.xml"/><Relationship Id="rId32" Type="http://schemas.openxmlformats.org/officeDocument/2006/relationships/slideLayout" Target="../slideLayouts/slideLayout7.xml"/><Relationship Id="rId37" Type="http://schemas.openxmlformats.org/officeDocument/2006/relationships/image" Target="../media/image20.png"/><Relationship Id="rId40" Type="http://schemas.openxmlformats.org/officeDocument/2006/relationships/image" Target="../media/image21.png"/><Relationship Id="rId45" Type="http://schemas.openxmlformats.org/officeDocument/2006/relationships/image" Target="../media/image9.png"/><Relationship Id="rId5" Type="http://schemas.openxmlformats.org/officeDocument/2006/relationships/customXml" Target="../../customXml/item265.xml"/><Relationship Id="rId15" Type="http://schemas.openxmlformats.org/officeDocument/2006/relationships/customXml" Target="../../customXml/item275.xml"/><Relationship Id="rId23" Type="http://schemas.openxmlformats.org/officeDocument/2006/relationships/customXml" Target="../../customXml/item283.xml"/><Relationship Id="rId28" Type="http://schemas.openxmlformats.org/officeDocument/2006/relationships/customXml" Target="../../customXml/item289.xml"/><Relationship Id="rId36" Type="http://schemas.openxmlformats.org/officeDocument/2006/relationships/image" Target="../media/image19.png"/><Relationship Id="rId49" Type="http://schemas.openxmlformats.org/officeDocument/2006/relationships/image" Target="../media/image14.png"/><Relationship Id="rId10" Type="http://schemas.openxmlformats.org/officeDocument/2006/relationships/customXml" Target="../../customXml/item270.xml"/><Relationship Id="rId19" Type="http://schemas.openxmlformats.org/officeDocument/2006/relationships/customXml" Target="../../customXml/item279.xml"/><Relationship Id="rId31" Type="http://schemas.openxmlformats.org/officeDocument/2006/relationships/customXml" Target="../../customXml/item291.xml"/><Relationship Id="rId44" Type="http://schemas.openxmlformats.org/officeDocument/2006/relationships/image" Target="../media/image8.png"/><Relationship Id="rId52" Type="http://schemas.openxmlformats.org/officeDocument/2006/relationships/image" Target="../media/image29.png"/><Relationship Id="rId4" Type="http://schemas.openxmlformats.org/officeDocument/2006/relationships/customXml" Target="../../customXml/item264.xml"/><Relationship Id="rId9" Type="http://schemas.openxmlformats.org/officeDocument/2006/relationships/customXml" Target="../../customXml/item269.xml"/><Relationship Id="rId14" Type="http://schemas.openxmlformats.org/officeDocument/2006/relationships/customXml" Target="../../customXml/item274.xml"/><Relationship Id="rId22" Type="http://schemas.openxmlformats.org/officeDocument/2006/relationships/customXml" Target="../../customXml/item282.xml"/><Relationship Id="rId27" Type="http://schemas.openxmlformats.org/officeDocument/2006/relationships/customXml" Target="../../customXml/item287.xml"/><Relationship Id="rId30" Type="http://schemas.openxmlformats.org/officeDocument/2006/relationships/customXml" Target="../../customXml/item290.xml"/><Relationship Id="rId35" Type="http://schemas.openxmlformats.org/officeDocument/2006/relationships/image" Target="../media/image18.png"/><Relationship Id="rId43" Type="http://schemas.openxmlformats.org/officeDocument/2006/relationships/image" Target="../media/image24.png"/><Relationship Id="rId48" Type="http://schemas.openxmlformats.org/officeDocument/2006/relationships/image" Target="../media/image27.png"/><Relationship Id="rId8" Type="http://schemas.openxmlformats.org/officeDocument/2006/relationships/customXml" Target="../../customXml/item268.xml"/><Relationship Id="rId51" Type="http://schemas.openxmlformats.org/officeDocument/2006/relationships/image" Target="../media/image28.png"/><Relationship Id="rId3" Type="http://schemas.openxmlformats.org/officeDocument/2006/relationships/customXml" Target="../../customXml/item263.xml"/><Relationship Id="rId12" Type="http://schemas.openxmlformats.org/officeDocument/2006/relationships/customXml" Target="../../customXml/item272.xml"/><Relationship Id="rId17" Type="http://schemas.openxmlformats.org/officeDocument/2006/relationships/customXml" Target="../../customXml/item277.xml"/><Relationship Id="rId25" Type="http://schemas.openxmlformats.org/officeDocument/2006/relationships/customXml" Target="../../customXml/item285.xml"/><Relationship Id="rId33" Type="http://schemas.openxmlformats.org/officeDocument/2006/relationships/image" Target="../media/image16.png"/><Relationship Id="rId38" Type="http://schemas.openxmlformats.org/officeDocument/2006/relationships/image" Target="../media/image5.png"/><Relationship Id="rId46" Type="http://schemas.openxmlformats.org/officeDocument/2006/relationships/image" Target="../media/image25.png"/><Relationship Id="rId20" Type="http://schemas.openxmlformats.org/officeDocument/2006/relationships/customXml" Target="../../customXml/item280.xml"/><Relationship Id="rId41" Type="http://schemas.openxmlformats.org/officeDocument/2006/relationships/image" Target="../media/image22.png"/><Relationship Id="rId1" Type="http://schemas.openxmlformats.org/officeDocument/2006/relationships/customXml" Target="../../customXml/item261.xml"/><Relationship Id="rId6" Type="http://schemas.openxmlformats.org/officeDocument/2006/relationships/customXml" Target="../../customXml/item26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1.xml"/><Relationship Id="rId13" Type="http://schemas.openxmlformats.org/officeDocument/2006/relationships/image" Target="../media/image3.png"/><Relationship Id="rId18" Type="http://schemas.openxmlformats.org/officeDocument/2006/relationships/image" Target="../media/image9.png"/><Relationship Id="rId3" Type="http://schemas.openxmlformats.org/officeDocument/2006/relationships/customXml" Target="../../customXml/item1.xml"/><Relationship Id="rId21" Type="http://schemas.openxmlformats.org/officeDocument/2006/relationships/image" Target="../media/image12.png"/><Relationship Id="rId7" Type="http://schemas.openxmlformats.org/officeDocument/2006/relationships/customXml" Target="../../customXml/item53.xml"/><Relationship Id="rId12" Type="http://schemas.openxmlformats.org/officeDocument/2006/relationships/image" Target="../media/image2.png"/><Relationship Id="rId17" Type="http://schemas.openxmlformats.org/officeDocument/2006/relationships/image" Target="../media/image8.png"/><Relationship Id="rId2" Type="http://schemas.openxmlformats.org/officeDocument/2006/relationships/customXml" Target="../../customXml/item177.xml"/><Relationship Id="rId16" Type="http://schemas.openxmlformats.org/officeDocument/2006/relationships/image" Target="../media/image6.png"/><Relationship Id="rId20" Type="http://schemas.openxmlformats.org/officeDocument/2006/relationships/image" Target="../media/image11.png"/><Relationship Id="rId1" Type="http://schemas.openxmlformats.org/officeDocument/2006/relationships/customXml" Target="../../customXml/item109.xml"/><Relationship Id="rId6" Type="http://schemas.openxmlformats.org/officeDocument/2006/relationships/customXml" Target="../../customXml/item178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141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7.xml"/><Relationship Id="rId19" Type="http://schemas.openxmlformats.org/officeDocument/2006/relationships/image" Target="../media/image10.png"/><Relationship Id="rId4" Type="http://schemas.openxmlformats.org/officeDocument/2006/relationships/customXml" Target="../../customXml/item73.xml"/><Relationship Id="rId9" Type="http://schemas.openxmlformats.org/officeDocument/2006/relationships/customXml" Target="../../customXml/item61.xml"/><Relationship Id="rId1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93.xml"/><Relationship Id="rId13" Type="http://schemas.openxmlformats.org/officeDocument/2006/relationships/image" Target="../media/image3.png"/><Relationship Id="rId18" Type="http://schemas.openxmlformats.org/officeDocument/2006/relationships/image" Target="../media/image9.png"/><Relationship Id="rId3" Type="http://schemas.openxmlformats.org/officeDocument/2006/relationships/customXml" Target="../../customXml/item188.xml"/><Relationship Id="rId21" Type="http://schemas.openxmlformats.org/officeDocument/2006/relationships/image" Target="../media/image12.png"/><Relationship Id="rId7" Type="http://schemas.openxmlformats.org/officeDocument/2006/relationships/customXml" Target="../../customXml/item192.xml"/><Relationship Id="rId12" Type="http://schemas.openxmlformats.org/officeDocument/2006/relationships/image" Target="../media/image2.png"/><Relationship Id="rId17" Type="http://schemas.openxmlformats.org/officeDocument/2006/relationships/image" Target="../media/image8.png"/><Relationship Id="rId2" Type="http://schemas.openxmlformats.org/officeDocument/2006/relationships/customXml" Target="../../customXml/item187.xml"/><Relationship Id="rId16" Type="http://schemas.openxmlformats.org/officeDocument/2006/relationships/image" Target="../media/image6.png"/><Relationship Id="rId20" Type="http://schemas.openxmlformats.org/officeDocument/2006/relationships/image" Target="../media/image11.png"/><Relationship Id="rId1" Type="http://schemas.openxmlformats.org/officeDocument/2006/relationships/customXml" Target="../../customXml/item186.xml"/><Relationship Id="rId6" Type="http://schemas.openxmlformats.org/officeDocument/2006/relationships/customXml" Target="../../customXml/item191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190.xml"/><Relationship Id="rId15" Type="http://schemas.openxmlformats.org/officeDocument/2006/relationships/image" Target="../media/image5.png"/><Relationship Id="rId23" Type="http://schemas.openxmlformats.org/officeDocument/2006/relationships/image" Target="../media/image14.png"/><Relationship Id="rId10" Type="http://schemas.openxmlformats.org/officeDocument/2006/relationships/slideLayout" Target="../slideLayouts/slideLayout7.xml"/><Relationship Id="rId19" Type="http://schemas.openxmlformats.org/officeDocument/2006/relationships/image" Target="../media/image10.png"/><Relationship Id="rId4" Type="http://schemas.openxmlformats.org/officeDocument/2006/relationships/customXml" Target="../../customXml/item189.xml"/><Relationship Id="rId9" Type="http://schemas.openxmlformats.org/officeDocument/2006/relationships/customXml" Target="../../customXml/item194.xml"/><Relationship Id="rId14" Type="http://schemas.openxmlformats.org/officeDocument/2006/relationships/image" Target="../media/image4.png"/><Relationship Id="rId22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02.xml"/><Relationship Id="rId13" Type="http://schemas.openxmlformats.org/officeDocument/2006/relationships/slideLayout" Target="../slideLayouts/slideLayout7.xml"/><Relationship Id="rId18" Type="http://schemas.openxmlformats.org/officeDocument/2006/relationships/image" Target="../media/image5.png"/><Relationship Id="rId26" Type="http://schemas.openxmlformats.org/officeDocument/2006/relationships/image" Target="../media/image14.png"/><Relationship Id="rId3" Type="http://schemas.openxmlformats.org/officeDocument/2006/relationships/customXml" Target="../../customXml/item197.xml"/><Relationship Id="rId21" Type="http://schemas.openxmlformats.org/officeDocument/2006/relationships/image" Target="../media/image9.png"/><Relationship Id="rId7" Type="http://schemas.openxmlformats.org/officeDocument/2006/relationships/customXml" Target="../../customXml/item201.xml"/><Relationship Id="rId12" Type="http://schemas.openxmlformats.org/officeDocument/2006/relationships/customXml" Target="../../customXml/item206.xml"/><Relationship Id="rId17" Type="http://schemas.openxmlformats.org/officeDocument/2006/relationships/image" Target="../media/image4.png"/><Relationship Id="rId25" Type="http://schemas.openxmlformats.org/officeDocument/2006/relationships/image" Target="../media/image13.jpeg"/><Relationship Id="rId2" Type="http://schemas.openxmlformats.org/officeDocument/2006/relationships/customXml" Target="../../customXml/item196.xml"/><Relationship Id="rId16" Type="http://schemas.openxmlformats.org/officeDocument/2006/relationships/image" Target="../media/image3.png"/><Relationship Id="rId20" Type="http://schemas.openxmlformats.org/officeDocument/2006/relationships/image" Target="../media/image8.png"/><Relationship Id="rId1" Type="http://schemas.openxmlformats.org/officeDocument/2006/relationships/customXml" Target="../../customXml/item195.xml"/><Relationship Id="rId6" Type="http://schemas.openxmlformats.org/officeDocument/2006/relationships/customXml" Target="../../customXml/item200.xml"/><Relationship Id="rId11" Type="http://schemas.openxmlformats.org/officeDocument/2006/relationships/customXml" Target="../../customXml/item205.xml"/><Relationship Id="rId24" Type="http://schemas.openxmlformats.org/officeDocument/2006/relationships/image" Target="../media/image12.png"/><Relationship Id="rId5" Type="http://schemas.openxmlformats.org/officeDocument/2006/relationships/customXml" Target="../../customXml/item199.xml"/><Relationship Id="rId15" Type="http://schemas.openxmlformats.org/officeDocument/2006/relationships/image" Target="../media/image2.png"/><Relationship Id="rId23" Type="http://schemas.openxmlformats.org/officeDocument/2006/relationships/image" Target="../media/image11.png"/><Relationship Id="rId10" Type="http://schemas.openxmlformats.org/officeDocument/2006/relationships/customXml" Target="../../customXml/item204.xml"/><Relationship Id="rId19" Type="http://schemas.openxmlformats.org/officeDocument/2006/relationships/image" Target="../media/image6.png"/><Relationship Id="rId4" Type="http://schemas.openxmlformats.org/officeDocument/2006/relationships/customXml" Target="../../customXml/item198.xml"/><Relationship Id="rId9" Type="http://schemas.openxmlformats.org/officeDocument/2006/relationships/customXml" Target="../../customXml/item203.xml"/><Relationship Id="rId14" Type="http://schemas.openxmlformats.org/officeDocument/2006/relationships/image" Target="../media/image1.png"/><Relationship Id="rId2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14.xml"/><Relationship Id="rId13" Type="http://schemas.openxmlformats.org/officeDocument/2006/relationships/customXml" Target="../../customXml/item219.xml"/><Relationship Id="rId18" Type="http://schemas.openxmlformats.org/officeDocument/2006/relationships/image" Target="../media/image1.png"/><Relationship Id="rId26" Type="http://schemas.openxmlformats.org/officeDocument/2006/relationships/image" Target="../media/image10.png"/><Relationship Id="rId3" Type="http://schemas.openxmlformats.org/officeDocument/2006/relationships/customXml" Target="../../customXml/item209.xml"/><Relationship Id="rId21" Type="http://schemas.openxmlformats.org/officeDocument/2006/relationships/image" Target="../media/image4.png"/><Relationship Id="rId7" Type="http://schemas.openxmlformats.org/officeDocument/2006/relationships/customXml" Target="../../customXml/item213.xml"/><Relationship Id="rId12" Type="http://schemas.openxmlformats.org/officeDocument/2006/relationships/customXml" Target="../../customXml/item218.xml"/><Relationship Id="rId17" Type="http://schemas.openxmlformats.org/officeDocument/2006/relationships/slideLayout" Target="../slideLayouts/slideLayout7.xml"/><Relationship Id="rId25" Type="http://schemas.openxmlformats.org/officeDocument/2006/relationships/image" Target="../media/image9.png"/><Relationship Id="rId2" Type="http://schemas.openxmlformats.org/officeDocument/2006/relationships/customXml" Target="../../customXml/item208.xml"/><Relationship Id="rId16" Type="http://schemas.openxmlformats.org/officeDocument/2006/relationships/customXml" Target="../../customXml/item222.xml"/><Relationship Id="rId20" Type="http://schemas.openxmlformats.org/officeDocument/2006/relationships/image" Target="../media/image3.png"/><Relationship Id="rId29" Type="http://schemas.openxmlformats.org/officeDocument/2006/relationships/image" Target="../media/image13.jpeg"/><Relationship Id="rId1" Type="http://schemas.openxmlformats.org/officeDocument/2006/relationships/customXml" Target="../../customXml/item207.xml"/><Relationship Id="rId6" Type="http://schemas.openxmlformats.org/officeDocument/2006/relationships/customXml" Target="../../customXml/item212.xml"/><Relationship Id="rId11" Type="http://schemas.openxmlformats.org/officeDocument/2006/relationships/customXml" Target="../../customXml/item217.xml"/><Relationship Id="rId24" Type="http://schemas.openxmlformats.org/officeDocument/2006/relationships/image" Target="../media/image8.png"/><Relationship Id="rId5" Type="http://schemas.openxmlformats.org/officeDocument/2006/relationships/customXml" Target="../../customXml/item211.xml"/><Relationship Id="rId15" Type="http://schemas.openxmlformats.org/officeDocument/2006/relationships/customXml" Target="../../customXml/item221.xml"/><Relationship Id="rId23" Type="http://schemas.openxmlformats.org/officeDocument/2006/relationships/image" Target="../media/image6.png"/><Relationship Id="rId28" Type="http://schemas.openxmlformats.org/officeDocument/2006/relationships/image" Target="../media/image12.png"/><Relationship Id="rId10" Type="http://schemas.openxmlformats.org/officeDocument/2006/relationships/customXml" Target="../../customXml/item216.xml"/><Relationship Id="rId19" Type="http://schemas.openxmlformats.org/officeDocument/2006/relationships/image" Target="../media/image2.png"/><Relationship Id="rId31" Type="http://schemas.openxmlformats.org/officeDocument/2006/relationships/image" Target="../media/image15.png"/><Relationship Id="rId4" Type="http://schemas.openxmlformats.org/officeDocument/2006/relationships/customXml" Target="../../customXml/item210.xml"/><Relationship Id="rId9" Type="http://schemas.openxmlformats.org/officeDocument/2006/relationships/customXml" Target="../../customXml/item215.xml"/><Relationship Id="rId14" Type="http://schemas.openxmlformats.org/officeDocument/2006/relationships/customXml" Target="../../customXml/item220.xml"/><Relationship Id="rId22" Type="http://schemas.openxmlformats.org/officeDocument/2006/relationships/image" Target="../media/image5.png"/><Relationship Id="rId27" Type="http://schemas.openxmlformats.org/officeDocument/2006/relationships/image" Target="../media/image11.png"/><Relationship Id="rId30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69.xml"/><Relationship Id="rId13" Type="http://schemas.openxmlformats.org/officeDocument/2006/relationships/customXml" Target="../../customXml/item170.xml"/><Relationship Id="rId18" Type="http://schemas.openxmlformats.org/officeDocument/2006/relationships/image" Target="../media/image16.png"/><Relationship Id="rId26" Type="http://schemas.openxmlformats.org/officeDocument/2006/relationships/image" Target="../media/image21.png"/><Relationship Id="rId3" Type="http://schemas.openxmlformats.org/officeDocument/2006/relationships/customXml" Target="../../customXml/item70.xml"/><Relationship Id="rId21" Type="http://schemas.openxmlformats.org/officeDocument/2006/relationships/image" Target="../media/image19.png"/><Relationship Id="rId7" Type="http://schemas.openxmlformats.org/officeDocument/2006/relationships/customXml" Target="../../customXml/item43.xml"/><Relationship Id="rId12" Type="http://schemas.openxmlformats.org/officeDocument/2006/relationships/customXml" Target="../../customXml/item14.xml"/><Relationship Id="rId17" Type="http://schemas.openxmlformats.org/officeDocument/2006/relationships/slideLayout" Target="../slideLayouts/slideLayout7.xml"/><Relationship Id="rId25" Type="http://schemas.openxmlformats.org/officeDocument/2006/relationships/image" Target="../media/image7.png"/><Relationship Id="rId2" Type="http://schemas.openxmlformats.org/officeDocument/2006/relationships/customXml" Target="../../customXml/item41.xml"/><Relationship Id="rId16" Type="http://schemas.openxmlformats.org/officeDocument/2006/relationships/customXml" Target="../../customXml/item92.xml"/><Relationship Id="rId20" Type="http://schemas.openxmlformats.org/officeDocument/2006/relationships/image" Target="../media/image18.png"/><Relationship Id="rId29" Type="http://schemas.openxmlformats.org/officeDocument/2006/relationships/image" Target="../media/image24.png"/><Relationship Id="rId1" Type="http://schemas.openxmlformats.org/officeDocument/2006/relationships/customXml" Target="../../customXml/item110.xml"/><Relationship Id="rId6" Type="http://schemas.openxmlformats.org/officeDocument/2006/relationships/customXml" Target="../../customXml/item3.xml"/><Relationship Id="rId11" Type="http://schemas.openxmlformats.org/officeDocument/2006/relationships/customXml" Target="../../customXml/item35.xml"/><Relationship Id="rId24" Type="http://schemas.openxmlformats.org/officeDocument/2006/relationships/image" Target="../media/image6.png"/><Relationship Id="rId5" Type="http://schemas.openxmlformats.org/officeDocument/2006/relationships/customXml" Target="../../customXml/item22.xml"/><Relationship Id="rId15" Type="http://schemas.openxmlformats.org/officeDocument/2006/relationships/customXml" Target="../../customXml/item150.xml"/><Relationship Id="rId23" Type="http://schemas.openxmlformats.org/officeDocument/2006/relationships/image" Target="../media/image5.png"/><Relationship Id="rId28" Type="http://schemas.openxmlformats.org/officeDocument/2006/relationships/image" Target="../media/image23.png"/><Relationship Id="rId10" Type="http://schemas.openxmlformats.org/officeDocument/2006/relationships/customXml" Target="../../customXml/item82.xml"/><Relationship Id="rId19" Type="http://schemas.openxmlformats.org/officeDocument/2006/relationships/image" Target="../media/image17.png"/><Relationship Id="rId4" Type="http://schemas.openxmlformats.org/officeDocument/2006/relationships/customXml" Target="../../customXml/item100.xml"/><Relationship Id="rId9" Type="http://schemas.openxmlformats.org/officeDocument/2006/relationships/customXml" Target="../../customXml/item91.xml"/><Relationship Id="rId14" Type="http://schemas.openxmlformats.org/officeDocument/2006/relationships/customXml" Target="../../customXml/item2.xml"/><Relationship Id="rId22" Type="http://schemas.openxmlformats.org/officeDocument/2006/relationships/image" Target="../media/image20.png"/><Relationship Id="rId27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37.xml"/><Relationship Id="rId18" Type="http://schemas.openxmlformats.org/officeDocument/2006/relationships/image" Target="../media/image16.png"/><Relationship Id="rId26" Type="http://schemas.openxmlformats.org/officeDocument/2006/relationships/image" Target="../media/image22.png"/><Relationship Id="rId3" Type="http://schemas.openxmlformats.org/officeDocument/2006/relationships/customXml" Target="../../customXml/item112.xml"/><Relationship Id="rId21" Type="http://schemas.openxmlformats.org/officeDocument/2006/relationships/image" Target="../media/image19.png"/><Relationship Id="rId7" Type="http://schemas.openxmlformats.org/officeDocument/2006/relationships/customXml" Target="../../customXml/item176.xml"/><Relationship Id="rId12" Type="http://schemas.openxmlformats.org/officeDocument/2006/relationships/customXml" Target="../../customXml/item24.xml"/><Relationship Id="rId17" Type="http://schemas.openxmlformats.org/officeDocument/2006/relationships/slideLayout" Target="../slideLayouts/slideLayout7.xml"/><Relationship Id="rId25" Type="http://schemas.openxmlformats.org/officeDocument/2006/relationships/image" Target="../media/image21.png"/><Relationship Id="rId33" Type="http://schemas.openxmlformats.org/officeDocument/2006/relationships/image" Target="../media/image27.png"/><Relationship Id="rId2" Type="http://schemas.openxmlformats.org/officeDocument/2006/relationships/customXml" Target="../../customXml/item95.xml"/><Relationship Id="rId16" Type="http://schemas.openxmlformats.org/officeDocument/2006/relationships/customXml" Target="../../customXml/item96.xml"/><Relationship Id="rId20" Type="http://schemas.openxmlformats.org/officeDocument/2006/relationships/image" Target="../media/image18.png"/><Relationship Id="rId29" Type="http://schemas.openxmlformats.org/officeDocument/2006/relationships/image" Target="../media/image8.png"/><Relationship Id="rId1" Type="http://schemas.openxmlformats.org/officeDocument/2006/relationships/customXml" Target="../../customXml/item77.xml"/><Relationship Id="rId6" Type="http://schemas.openxmlformats.org/officeDocument/2006/relationships/customXml" Target="../../customXml/item159.xml"/><Relationship Id="rId11" Type="http://schemas.openxmlformats.org/officeDocument/2006/relationships/customXml" Target="../../customXml/item5.xml"/><Relationship Id="rId24" Type="http://schemas.openxmlformats.org/officeDocument/2006/relationships/image" Target="../media/image6.png"/><Relationship Id="rId32" Type="http://schemas.openxmlformats.org/officeDocument/2006/relationships/image" Target="../media/image26.png"/><Relationship Id="rId5" Type="http://schemas.openxmlformats.org/officeDocument/2006/relationships/customXml" Target="../../customXml/item143.xml"/><Relationship Id="rId15" Type="http://schemas.openxmlformats.org/officeDocument/2006/relationships/customXml" Target="../../customXml/item78.xml"/><Relationship Id="rId23" Type="http://schemas.openxmlformats.org/officeDocument/2006/relationships/image" Target="../media/image5.png"/><Relationship Id="rId28" Type="http://schemas.openxmlformats.org/officeDocument/2006/relationships/image" Target="../media/image24.png"/><Relationship Id="rId10" Type="http://schemas.openxmlformats.org/officeDocument/2006/relationships/customXml" Target="../../customXml/item45.xml"/><Relationship Id="rId19" Type="http://schemas.openxmlformats.org/officeDocument/2006/relationships/image" Target="../media/image17.png"/><Relationship Id="rId31" Type="http://schemas.openxmlformats.org/officeDocument/2006/relationships/image" Target="../media/image25.png"/><Relationship Id="rId4" Type="http://schemas.openxmlformats.org/officeDocument/2006/relationships/customXml" Target="../../customXml/item128.xml"/><Relationship Id="rId9" Type="http://schemas.openxmlformats.org/officeDocument/2006/relationships/customXml" Target="../../customXml/item33.xml"/><Relationship Id="rId14" Type="http://schemas.openxmlformats.org/officeDocument/2006/relationships/customXml" Target="../../customXml/item57.xml"/><Relationship Id="rId22" Type="http://schemas.openxmlformats.org/officeDocument/2006/relationships/image" Target="../media/image20.png"/><Relationship Id="rId27" Type="http://schemas.openxmlformats.org/officeDocument/2006/relationships/image" Target="../media/image23.png"/><Relationship Id="rId30" Type="http://schemas.openxmlformats.org/officeDocument/2006/relationships/image" Target="../media/image9.png"/><Relationship Id="rId8" Type="http://schemas.openxmlformats.org/officeDocument/2006/relationships/customXml" Target="../../customXml/item15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35.xml"/><Relationship Id="rId18" Type="http://schemas.openxmlformats.org/officeDocument/2006/relationships/image" Target="../media/image16.png"/><Relationship Id="rId26" Type="http://schemas.openxmlformats.org/officeDocument/2006/relationships/image" Target="../media/image22.png"/><Relationship Id="rId3" Type="http://schemas.openxmlformats.org/officeDocument/2006/relationships/customXml" Target="../../customXml/item225.xml"/><Relationship Id="rId21" Type="http://schemas.openxmlformats.org/officeDocument/2006/relationships/image" Target="../media/image19.png"/><Relationship Id="rId34" Type="http://schemas.openxmlformats.org/officeDocument/2006/relationships/image" Target="../media/image14.png"/><Relationship Id="rId7" Type="http://schemas.openxmlformats.org/officeDocument/2006/relationships/customXml" Target="../../customXml/item229.xml"/><Relationship Id="rId12" Type="http://schemas.openxmlformats.org/officeDocument/2006/relationships/customXml" Target="../../customXml/item234.xml"/><Relationship Id="rId17" Type="http://schemas.openxmlformats.org/officeDocument/2006/relationships/slideLayout" Target="../slideLayouts/slideLayout7.xml"/><Relationship Id="rId25" Type="http://schemas.openxmlformats.org/officeDocument/2006/relationships/image" Target="../media/image21.png"/><Relationship Id="rId33" Type="http://schemas.openxmlformats.org/officeDocument/2006/relationships/image" Target="../media/image27.png"/><Relationship Id="rId2" Type="http://schemas.openxmlformats.org/officeDocument/2006/relationships/customXml" Target="../../customXml/item224.xml"/><Relationship Id="rId16" Type="http://schemas.openxmlformats.org/officeDocument/2006/relationships/customXml" Target="../../customXml/item238.xml"/><Relationship Id="rId20" Type="http://schemas.openxmlformats.org/officeDocument/2006/relationships/image" Target="../media/image18.png"/><Relationship Id="rId29" Type="http://schemas.openxmlformats.org/officeDocument/2006/relationships/image" Target="../media/image8.png"/><Relationship Id="rId1" Type="http://schemas.openxmlformats.org/officeDocument/2006/relationships/customXml" Target="../../customXml/item223.xml"/><Relationship Id="rId6" Type="http://schemas.openxmlformats.org/officeDocument/2006/relationships/customXml" Target="../../customXml/item228.xml"/><Relationship Id="rId11" Type="http://schemas.openxmlformats.org/officeDocument/2006/relationships/customXml" Target="../../customXml/item233.xml"/><Relationship Id="rId24" Type="http://schemas.openxmlformats.org/officeDocument/2006/relationships/image" Target="../media/image6.png"/><Relationship Id="rId32" Type="http://schemas.openxmlformats.org/officeDocument/2006/relationships/image" Target="../media/image26.png"/><Relationship Id="rId5" Type="http://schemas.openxmlformats.org/officeDocument/2006/relationships/customXml" Target="../../customXml/item227.xml"/><Relationship Id="rId15" Type="http://schemas.openxmlformats.org/officeDocument/2006/relationships/customXml" Target="../../customXml/item237.xml"/><Relationship Id="rId23" Type="http://schemas.openxmlformats.org/officeDocument/2006/relationships/image" Target="../media/image5.png"/><Relationship Id="rId28" Type="http://schemas.openxmlformats.org/officeDocument/2006/relationships/image" Target="../media/image24.png"/><Relationship Id="rId10" Type="http://schemas.openxmlformats.org/officeDocument/2006/relationships/customXml" Target="../../customXml/item232.xml"/><Relationship Id="rId19" Type="http://schemas.openxmlformats.org/officeDocument/2006/relationships/image" Target="../media/image17.png"/><Relationship Id="rId31" Type="http://schemas.openxmlformats.org/officeDocument/2006/relationships/image" Target="../media/image25.png"/><Relationship Id="rId4" Type="http://schemas.openxmlformats.org/officeDocument/2006/relationships/customXml" Target="../../customXml/item226.xml"/><Relationship Id="rId9" Type="http://schemas.openxmlformats.org/officeDocument/2006/relationships/customXml" Target="../../customXml/item231.xml"/><Relationship Id="rId14" Type="http://schemas.openxmlformats.org/officeDocument/2006/relationships/customXml" Target="../../customXml/item236.xml"/><Relationship Id="rId22" Type="http://schemas.openxmlformats.org/officeDocument/2006/relationships/image" Target="../media/image20.png"/><Relationship Id="rId27" Type="http://schemas.openxmlformats.org/officeDocument/2006/relationships/image" Target="../media/image23.png"/><Relationship Id="rId30" Type="http://schemas.openxmlformats.org/officeDocument/2006/relationships/image" Target="../media/image9.png"/><Relationship Id="rId35" Type="http://schemas.openxmlformats.org/officeDocument/2006/relationships/image" Target="../media/image13.jpeg"/><Relationship Id="rId8" Type="http://schemas.openxmlformats.org/officeDocument/2006/relationships/customXml" Target="../../customXml/item230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51.xml"/><Relationship Id="rId18" Type="http://schemas.openxmlformats.org/officeDocument/2006/relationships/customXml" Target="../../customXml/item256.xml"/><Relationship Id="rId26" Type="http://schemas.openxmlformats.org/officeDocument/2006/relationships/image" Target="../media/image18.png"/><Relationship Id="rId39" Type="http://schemas.openxmlformats.org/officeDocument/2006/relationships/image" Target="../media/image27.png"/><Relationship Id="rId21" Type="http://schemas.openxmlformats.org/officeDocument/2006/relationships/customXml" Target="../../customXml/item259.xml"/><Relationship Id="rId34" Type="http://schemas.openxmlformats.org/officeDocument/2006/relationships/image" Target="../media/image24.png"/><Relationship Id="rId7" Type="http://schemas.openxmlformats.org/officeDocument/2006/relationships/customXml" Target="../../customXml/item245.xml"/><Relationship Id="rId2" Type="http://schemas.openxmlformats.org/officeDocument/2006/relationships/customXml" Target="../../customXml/item240.xml"/><Relationship Id="rId16" Type="http://schemas.openxmlformats.org/officeDocument/2006/relationships/customXml" Target="../../customXml/item254.xml"/><Relationship Id="rId20" Type="http://schemas.openxmlformats.org/officeDocument/2006/relationships/customXml" Target="../../customXml/item258.xml"/><Relationship Id="rId29" Type="http://schemas.openxmlformats.org/officeDocument/2006/relationships/image" Target="../media/image5.png"/><Relationship Id="rId41" Type="http://schemas.openxmlformats.org/officeDocument/2006/relationships/image" Target="../media/image13.jpeg"/><Relationship Id="rId1" Type="http://schemas.openxmlformats.org/officeDocument/2006/relationships/customXml" Target="../../customXml/item239.xml"/><Relationship Id="rId6" Type="http://schemas.openxmlformats.org/officeDocument/2006/relationships/customXml" Target="../../customXml/item244.xml"/><Relationship Id="rId11" Type="http://schemas.openxmlformats.org/officeDocument/2006/relationships/customXml" Target="../../customXml/item249.xml"/><Relationship Id="rId24" Type="http://schemas.openxmlformats.org/officeDocument/2006/relationships/image" Target="../media/image16.png"/><Relationship Id="rId32" Type="http://schemas.openxmlformats.org/officeDocument/2006/relationships/image" Target="../media/image22.png"/><Relationship Id="rId37" Type="http://schemas.openxmlformats.org/officeDocument/2006/relationships/image" Target="../media/image25.png"/><Relationship Id="rId40" Type="http://schemas.openxmlformats.org/officeDocument/2006/relationships/image" Target="../media/image14.png"/><Relationship Id="rId5" Type="http://schemas.openxmlformats.org/officeDocument/2006/relationships/customXml" Target="../../customXml/item243.xml"/><Relationship Id="rId15" Type="http://schemas.openxmlformats.org/officeDocument/2006/relationships/customXml" Target="../../customXml/item253.xml"/><Relationship Id="rId23" Type="http://schemas.openxmlformats.org/officeDocument/2006/relationships/slideLayout" Target="../slideLayouts/slideLayout7.xml"/><Relationship Id="rId28" Type="http://schemas.openxmlformats.org/officeDocument/2006/relationships/image" Target="../media/image20.png"/><Relationship Id="rId36" Type="http://schemas.openxmlformats.org/officeDocument/2006/relationships/image" Target="../media/image9.png"/><Relationship Id="rId10" Type="http://schemas.openxmlformats.org/officeDocument/2006/relationships/customXml" Target="../../customXml/item248.xml"/><Relationship Id="rId19" Type="http://schemas.openxmlformats.org/officeDocument/2006/relationships/customXml" Target="../../customXml/item257.xml"/><Relationship Id="rId31" Type="http://schemas.openxmlformats.org/officeDocument/2006/relationships/image" Target="../media/image21.png"/><Relationship Id="rId4" Type="http://schemas.openxmlformats.org/officeDocument/2006/relationships/customXml" Target="../../customXml/item242.xml"/><Relationship Id="rId9" Type="http://schemas.openxmlformats.org/officeDocument/2006/relationships/customXml" Target="../../customXml/item247.xml"/><Relationship Id="rId14" Type="http://schemas.openxmlformats.org/officeDocument/2006/relationships/customXml" Target="../../customXml/item252.xml"/><Relationship Id="rId22" Type="http://schemas.openxmlformats.org/officeDocument/2006/relationships/customXml" Target="../../customXml/item260.xml"/><Relationship Id="rId27" Type="http://schemas.openxmlformats.org/officeDocument/2006/relationships/image" Target="../media/image19.png"/><Relationship Id="rId30" Type="http://schemas.openxmlformats.org/officeDocument/2006/relationships/image" Target="../media/image6.png"/><Relationship Id="rId35" Type="http://schemas.openxmlformats.org/officeDocument/2006/relationships/image" Target="../media/image8.png"/><Relationship Id="rId8" Type="http://schemas.openxmlformats.org/officeDocument/2006/relationships/customXml" Target="../../customXml/item246.xml"/><Relationship Id="rId3" Type="http://schemas.openxmlformats.org/officeDocument/2006/relationships/customXml" Target="../../customXml/item241.xml"/><Relationship Id="rId12" Type="http://schemas.openxmlformats.org/officeDocument/2006/relationships/customXml" Target="../../customXml/item250.xml"/><Relationship Id="rId17" Type="http://schemas.openxmlformats.org/officeDocument/2006/relationships/customXml" Target="../../customXml/item255.xml"/><Relationship Id="rId25" Type="http://schemas.openxmlformats.org/officeDocument/2006/relationships/image" Target="../media/image17.png"/><Relationship Id="rId33" Type="http://schemas.openxmlformats.org/officeDocument/2006/relationships/image" Target="../media/image23.png"/><Relationship Id="rId38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pt-BR" sz="1050" kern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882021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pt-BR" sz="120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pt-BR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pt-BR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pt-BR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pt-BR" sz="1200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Retângulo: Cantos Arredondados 32"/>
          <p:cNvSpPr/>
          <p:nvPr/>
        </p:nvSpPr>
        <p:spPr>
          <a:xfrm>
            <a:off x="3532593" y="1973579"/>
            <a:ext cx="4922520" cy="3489960"/>
          </a:xfrm>
          <a:prstGeom prst="roundRect">
            <a:avLst/>
          </a:prstGeom>
          <a:noFill/>
          <a:ln>
            <a:solidFill>
              <a:schemeClr val="bg1"/>
            </a:solidFill>
          </a:ln>
          <a:effectLst>
            <a:outerShdw blurRad="50800" dir="2700000" sx="101000" sy="101000" algn="tl" rotWithShape="0">
              <a:schemeClr val="tx1"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4" name="Content"/>
          <p:cNvSpPr/>
          <p:nvPr>
            <p:custDataLst>
              <p:custData r:id="rId2"/>
            </p:custDataLst>
          </p:nvPr>
        </p:nvSpPr>
        <p:spPr>
          <a:xfrm>
            <a:off x="5383802" y="360425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5" name="Content"/>
          <p:cNvSpPr/>
          <p:nvPr>
            <p:custDataLst>
              <p:custData r:id="rId3"/>
            </p:custDataLst>
          </p:nvPr>
        </p:nvSpPr>
        <p:spPr>
          <a:xfrm>
            <a:off x="5373577" y="391511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6" name="Content"/>
          <p:cNvSpPr/>
          <p:nvPr>
            <p:custDataLst>
              <p:custData r:id="rId4"/>
            </p:custDataLst>
          </p:nvPr>
        </p:nvSpPr>
        <p:spPr>
          <a:xfrm>
            <a:off x="5446893" y="4468019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pt-BR" sz="1200" dirty="0">
                <a:latin typeface="Segoe UI" pitchFamily="34" charset="0"/>
                <a:cs typeface="Segoe UI" pitchFamily="34" charset="0"/>
              </a:rPr>
              <a:t>Acessar</a:t>
            </a:r>
          </a:p>
        </p:txBody>
      </p:sp>
      <p:sp>
        <p:nvSpPr>
          <p:cNvPr id="37" name="Content"/>
          <p:cNvSpPr txBox="1"/>
          <p:nvPr>
            <p:custDataLst>
              <p:custData r:id="rId5"/>
            </p:custDataLst>
          </p:nvPr>
        </p:nvSpPr>
        <p:spPr>
          <a:xfrm>
            <a:off x="4867087" y="3602027"/>
            <a:ext cx="56137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Login</a:t>
            </a:r>
          </a:p>
        </p:txBody>
      </p:sp>
      <p:sp>
        <p:nvSpPr>
          <p:cNvPr id="38" name="Content"/>
          <p:cNvSpPr txBox="1"/>
          <p:nvPr>
            <p:custDataLst>
              <p:custData r:id="rId6"/>
            </p:custDataLst>
          </p:nvPr>
        </p:nvSpPr>
        <p:spPr>
          <a:xfrm>
            <a:off x="4848652" y="3927468"/>
            <a:ext cx="59824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pt-B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Senha</a:t>
            </a:r>
          </a:p>
        </p:txBody>
      </p:sp>
      <p:sp>
        <p:nvSpPr>
          <p:cNvPr id="39" name="Content"/>
          <p:cNvSpPr txBox="1"/>
          <p:nvPr>
            <p:custDataLst>
              <p:custData r:id="rId7"/>
            </p:custDataLst>
          </p:nvPr>
        </p:nvSpPr>
        <p:spPr>
          <a:xfrm>
            <a:off x="5297544" y="4122906"/>
            <a:ext cx="159691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pt-BR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Esqueci minha senha</a:t>
            </a:r>
          </a:p>
        </p:txBody>
      </p:sp>
      <p:sp>
        <p:nvSpPr>
          <p:cNvPr id="40" name="Content"/>
          <p:cNvSpPr txBox="1"/>
          <p:nvPr>
            <p:custDataLst>
              <p:custData r:id="rId8"/>
            </p:custDataLst>
          </p:nvPr>
        </p:nvSpPr>
        <p:spPr>
          <a:xfrm>
            <a:off x="4935778" y="3040291"/>
            <a:ext cx="1958678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Portal do </a:t>
            </a:r>
            <a:r>
              <a:rPr lang="pt-BR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Aluno</a:t>
            </a:r>
          </a:p>
        </p:txBody>
      </p:sp>
      <p:pic>
        <p:nvPicPr>
          <p:cNvPr id="41" name="Imagem 4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850172" y="2180115"/>
            <a:ext cx="279868" cy="582634"/>
          </a:xfrm>
          <a:prstGeom prst="rect">
            <a:avLst/>
          </a:prstGeom>
        </p:spPr>
      </p:pic>
      <p:sp>
        <p:nvSpPr>
          <p:cNvPr id="42" name="Content"/>
          <p:cNvSpPr txBox="1"/>
          <p:nvPr>
            <p:custDataLst>
              <p:custData r:id="rId9"/>
            </p:custDataLst>
          </p:nvPr>
        </p:nvSpPr>
        <p:spPr>
          <a:xfrm>
            <a:off x="4084115" y="2237174"/>
            <a:ext cx="1741952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pt-BR" sz="3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</p:spTree>
    <p:extLst>
      <p:ext uri="{BB962C8B-B14F-4D97-AF65-F5344CB8AC3E}">
        <p14:creationId xmlns:p14="http://schemas.microsoft.com/office/powerpoint/2010/main" val="23132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indowsPhone"/>
          <p:cNvGrpSpPr/>
          <p:nvPr>
            <p:custDataLst>
              <p:custData r:id="rId1"/>
            </p:custDataLst>
          </p:nvPr>
        </p:nvGrpSpPr>
        <p:grpSpPr>
          <a:xfrm>
            <a:off x="765292" y="8525"/>
            <a:ext cx="3464995" cy="6857998"/>
            <a:chOff x="2839503" y="1"/>
            <a:chExt cx="3464995" cy="6857998"/>
          </a:xfrm>
        </p:grpSpPr>
        <p:grpSp>
          <p:nvGrpSpPr>
            <p:cNvPr id="3" name="Group 2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7" name="Rounded Rectangle 6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" name="Rounded Rectangle 7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9" name="Rectangle 8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Left Arrow 9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1" name="Group 10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13" name="Flowchart: Stored Data 12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4" name="Flowchart: Stored Data 13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5" name="Flowchart: Stored Data 14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Flowchart: Stored Data 15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2" name="Rounded Rectangle 11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4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3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WindowsPhoneLandscape"/>
          <p:cNvGrpSpPr/>
          <p:nvPr>
            <p:custDataLst>
              <p:custData r:id="rId2"/>
            </p:custDataLst>
          </p:nvPr>
        </p:nvGrpSpPr>
        <p:grpSpPr>
          <a:xfrm>
            <a:off x="4861561" y="1696501"/>
            <a:ext cx="6857998" cy="3464995"/>
            <a:chOff x="1143003" y="1696502"/>
            <a:chExt cx="6857998" cy="3464995"/>
          </a:xfrm>
        </p:grpSpPr>
        <p:grpSp>
          <p:nvGrpSpPr>
            <p:cNvPr id="18" name="Group 2"/>
            <p:cNvGrpSpPr/>
            <p:nvPr/>
          </p:nvGrpSpPr>
          <p:grpSpPr>
            <a:xfrm>
              <a:off x="1143003" y="1696502"/>
              <a:ext cx="6857998" cy="3464995"/>
              <a:chOff x="1143003" y="1696502"/>
              <a:chExt cx="6857998" cy="3464995"/>
            </a:xfrm>
          </p:grpSpPr>
          <p:grpSp>
            <p:nvGrpSpPr>
              <p:cNvPr id="20" name="Group 4"/>
              <p:cNvGrpSpPr/>
              <p:nvPr/>
            </p:nvGrpSpPr>
            <p:grpSpPr>
              <a:xfrm rot="16200000">
                <a:off x="2839504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22" name="Rounded Rectangle 6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Rounded Rectangle 7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24" name="Rectangle 8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Left Arrow 9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6" name="Group 10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28" name="Flowchart: Stored Data 12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9" name="Flowchart: Stored Data 13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0" name="Flowchart: Stored Data 14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" name="Flowchart: Stored Data 15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27" name="Rounded Rectangle 11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21" name="Rectangle 5"/>
              <p:cNvSpPr/>
              <p:nvPr/>
            </p:nvSpPr>
            <p:spPr>
              <a:xfrm>
                <a:off x="1625053" y="1907758"/>
                <a:ext cx="5074921" cy="178378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19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3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7234118" y="2064710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WebBrowser"/>
          <p:cNvGrpSpPr/>
          <p:nvPr>
            <p:custDataLst>
              <p:custData r:id="rId3"/>
            </p:custDataLst>
          </p:nvPr>
        </p:nvGrpSpPr>
        <p:grpSpPr>
          <a:xfrm>
            <a:off x="5354320" y="2089166"/>
            <a:ext cx="5064212" cy="2856676"/>
            <a:chOff x="0" y="0"/>
            <a:chExt cx="9144000" cy="6858000"/>
          </a:xfrm>
        </p:grpSpPr>
        <p:sp>
          <p:nvSpPr>
            <p:cNvPr id="3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7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38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6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6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5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3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45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7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8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9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5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5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66" name="WebBrowser"/>
          <p:cNvGrpSpPr/>
          <p:nvPr>
            <p:custDataLst>
              <p:custData r:id="rId4"/>
            </p:custDataLst>
          </p:nvPr>
        </p:nvGrpSpPr>
        <p:grpSpPr>
          <a:xfrm>
            <a:off x="991536" y="679171"/>
            <a:ext cx="3022840" cy="4886325"/>
            <a:chOff x="0" y="0"/>
            <a:chExt cx="9144000" cy="6858000"/>
          </a:xfrm>
        </p:grpSpPr>
        <p:sp>
          <p:nvSpPr>
            <p:cNvPr id="6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6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93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94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91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8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7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8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40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4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4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7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7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7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43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8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8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8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107" name="Imagem 106"/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1043989" y="1196762"/>
            <a:ext cx="180975" cy="390436"/>
          </a:xfrm>
          <a:prstGeom prst="rect">
            <a:avLst/>
          </a:prstGeom>
        </p:spPr>
      </p:pic>
      <p:sp>
        <p:nvSpPr>
          <p:cNvPr id="108" name="Content"/>
          <p:cNvSpPr txBox="1"/>
          <p:nvPr>
            <p:custDataLst>
              <p:custData r:id="rId5"/>
            </p:custDataLst>
          </p:nvPr>
        </p:nvSpPr>
        <p:spPr>
          <a:xfrm>
            <a:off x="948957" y="1558613"/>
            <a:ext cx="696024" cy="20774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  <p:pic>
        <p:nvPicPr>
          <p:cNvPr id="109" name="Picture 2" descr="C:\Users\t-dantay\Documents\Placeholders\user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441" y="1281563"/>
            <a:ext cx="170236" cy="18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Elipse 109"/>
          <p:cNvSpPr/>
          <p:nvPr/>
        </p:nvSpPr>
        <p:spPr>
          <a:xfrm>
            <a:off x="1530538" y="1239967"/>
            <a:ext cx="388042" cy="2868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Content"/>
          <p:cNvSpPr txBox="1"/>
          <p:nvPr>
            <p:custDataLst>
              <p:custData r:id="rId7"/>
            </p:custDataLst>
          </p:nvPr>
        </p:nvSpPr>
        <p:spPr>
          <a:xfrm>
            <a:off x="1923119" y="1141840"/>
            <a:ext cx="197887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Academico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fulano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silva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2" name="Content"/>
          <p:cNvSpPr txBox="1"/>
          <p:nvPr>
            <p:custDataLst>
              <p:custData r:id="rId8"/>
            </p:custDataLst>
          </p:nvPr>
        </p:nvSpPr>
        <p:spPr>
          <a:xfrm>
            <a:off x="1917928" y="1317154"/>
            <a:ext cx="127470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Matricula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00000</a:t>
            </a:r>
          </a:p>
        </p:txBody>
      </p:sp>
      <p:sp>
        <p:nvSpPr>
          <p:cNvPr id="113" name="Content"/>
          <p:cNvSpPr txBox="1"/>
          <p:nvPr>
            <p:custDataLst>
              <p:custData r:id="rId9"/>
            </p:custDataLst>
          </p:nvPr>
        </p:nvSpPr>
        <p:spPr>
          <a:xfrm>
            <a:off x="1917928" y="1468437"/>
            <a:ext cx="129272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noturno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4" name="Content"/>
          <p:cNvSpPr txBox="1"/>
          <p:nvPr>
            <p:custDataLst>
              <p:custData r:id="rId10"/>
            </p:custDataLst>
          </p:nvPr>
        </p:nvSpPr>
        <p:spPr>
          <a:xfrm>
            <a:off x="1897258" y="1641750"/>
            <a:ext cx="217566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Cuso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Sistemas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informação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15" name="Conector reto 114"/>
          <p:cNvCxnSpPr>
            <a:cxnSpLocks/>
          </p:cNvCxnSpPr>
          <p:nvPr/>
        </p:nvCxnSpPr>
        <p:spPr>
          <a:xfrm>
            <a:off x="1019418" y="1908715"/>
            <a:ext cx="29748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to 115"/>
          <p:cNvCxnSpPr/>
          <p:nvPr/>
        </p:nvCxnSpPr>
        <p:spPr>
          <a:xfrm>
            <a:off x="1009299" y="2402749"/>
            <a:ext cx="29950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Elipse 117"/>
          <p:cNvSpPr/>
          <p:nvPr/>
        </p:nvSpPr>
        <p:spPr>
          <a:xfrm>
            <a:off x="1894223" y="1924571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1" name="Imagem 120" descr="Uma imagem contendo sinal, ao ar livre, céu, coisa&#10;&#10;Descrição gerada com muito alta confiança"/>
          <p:cNvPicPr>
            <a:picLocks noChangeAspect="1"/>
          </p:cNvPicPr>
          <p:nvPr/>
        </p:nvPicPr>
        <p:blipFill>
          <a:blip r:embed="rId4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20584" y="1958863"/>
            <a:ext cx="308525" cy="308525"/>
          </a:xfrm>
          <a:prstGeom prst="rect">
            <a:avLst/>
          </a:prstGeom>
        </p:spPr>
      </p:pic>
      <p:pic>
        <p:nvPicPr>
          <p:cNvPr id="122" name="Imagem 121"/>
          <p:cNvPicPr>
            <a:picLocks noChangeAspect="1"/>
          </p:cNvPicPr>
          <p:nvPr/>
        </p:nvPicPr>
        <p:blipFill>
          <a:blip r:embed="rId4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947" y="2006174"/>
            <a:ext cx="251969" cy="251969"/>
          </a:xfrm>
          <a:prstGeom prst="rect">
            <a:avLst/>
          </a:prstGeom>
        </p:spPr>
      </p:pic>
      <p:pic>
        <p:nvPicPr>
          <p:cNvPr id="126" name="Imagem 125"/>
          <p:cNvPicPr>
            <a:picLocks noChangeAspect="1"/>
          </p:cNvPicPr>
          <p:nvPr/>
        </p:nvPicPr>
        <p:blipFill>
          <a:blip r:embed="rId4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024" y="1986238"/>
            <a:ext cx="269145" cy="269145"/>
          </a:xfrm>
          <a:prstGeom prst="rect">
            <a:avLst/>
          </a:prstGeom>
        </p:spPr>
      </p:pic>
      <p:sp>
        <p:nvSpPr>
          <p:cNvPr id="128" name="Elipse 127"/>
          <p:cNvSpPr/>
          <p:nvPr/>
        </p:nvSpPr>
        <p:spPr>
          <a:xfrm>
            <a:off x="2357335" y="1936619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Elipse 128"/>
          <p:cNvSpPr/>
          <p:nvPr/>
        </p:nvSpPr>
        <p:spPr>
          <a:xfrm>
            <a:off x="2817747" y="1931664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1" name="Triângulo isósceles 130"/>
          <p:cNvSpPr/>
          <p:nvPr/>
        </p:nvSpPr>
        <p:spPr>
          <a:xfrm>
            <a:off x="3010071" y="2350519"/>
            <a:ext cx="45719" cy="480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8" name="Imagem 137"/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5453250" y="2399393"/>
            <a:ext cx="180975" cy="390436"/>
          </a:xfrm>
          <a:prstGeom prst="rect">
            <a:avLst/>
          </a:prstGeom>
        </p:spPr>
      </p:pic>
      <p:sp>
        <p:nvSpPr>
          <p:cNvPr id="139" name="Content"/>
          <p:cNvSpPr txBox="1"/>
          <p:nvPr>
            <p:custDataLst>
              <p:custData r:id="rId11"/>
            </p:custDataLst>
          </p:nvPr>
        </p:nvSpPr>
        <p:spPr>
          <a:xfrm>
            <a:off x="5313481" y="2758749"/>
            <a:ext cx="696024" cy="20774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  <p:pic>
        <p:nvPicPr>
          <p:cNvPr id="140" name="Picture 2" descr="C:\Users\t-dantay\Documents\Placeholders\user.png"/>
          <p:cNvPicPr>
            <a:picLocks noChangeAspect="1" noChangeArrowheads="1"/>
          </p:cNvPicPr>
          <p:nvPr>
            <p:custDataLst>
              <p:custData r:id="rId12"/>
            </p:custDataLst>
          </p:nvPr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070" y="2493536"/>
            <a:ext cx="170236" cy="18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Content"/>
          <p:cNvSpPr txBox="1"/>
          <p:nvPr>
            <p:custDataLst>
              <p:custData r:id="rId13"/>
            </p:custDataLst>
          </p:nvPr>
        </p:nvSpPr>
        <p:spPr>
          <a:xfrm>
            <a:off x="6275021" y="2368000"/>
            <a:ext cx="197887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Academico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fulano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silva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2" name="Content"/>
          <p:cNvSpPr txBox="1"/>
          <p:nvPr>
            <p:custDataLst>
              <p:custData r:id="rId14"/>
            </p:custDataLst>
          </p:nvPr>
        </p:nvSpPr>
        <p:spPr>
          <a:xfrm>
            <a:off x="8144117" y="2371031"/>
            <a:ext cx="127470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Matricula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00000</a:t>
            </a:r>
          </a:p>
        </p:txBody>
      </p:sp>
      <p:sp>
        <p:nvSpPr>
          <p:cNvPr id="143" name="Content"/>
          <p:cNvSpPr txBox="1"/>
          <p:nvPr>
            <p:custDataLst>
              <p:custData r:id="rId15"/>
            </p:custDataLst>
          </p:nvPr>
        </p:nvSpPr>
        <p:spPr>
          <a:xfrm>
            <a:off x="6272595" y="2582183"/>
            <a:ext cx="129272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noturno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4" name="Content"/>
          <p:cNvSpPr txBox="1"/>
          <p:nvPr>
            <p:custDataLst>
              <p:custData r:id="rId16"/>
            </p:custDataLst>
          </p:nvPr>
        </p:nvSpPr>
        <p:spPr>
          <a:xfrm>
            <a:off x="7498310" y="2581566"/>
            <a:ext cx="217687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Cuso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Sistemas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informação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5" name="Elipse 144"/>
          <p:cNvSpPr/>
          <p:nvPr/>
        </p:nvSpPr>
        <p:spPr>
          <a:xfrm>
            <a:off x="5945339" y="2447986"/>
            <a:ext cx="388042" cy="2868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6" name="Conector reto 145"/>
          <p:cNvCxnSpPr>
            <a:cxnSpLocks/>
          </p:cNvCxnSpPr>
          <p:nvPr/>
        </p:nvCxnSpPr>
        <p:spPr>
          <a:xfrm>
            <a:off x="5420160" y="2960625"/>
            <a:ext cx="4998372" cy="5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Elipse 146"/>
          <p:cNvSpPr/>
          <p:nvPr/>
        </p:nvSpPr>
        <p:spPr>
          <a:xfrm>
            <a:off x="7270955" y="2975228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8" name="Imagem 147" descr="Uma imagem contendo sinal, ao ar livre, céu, coisa&#10;&#10;Descrição gerada com muito alta confiança"/>
          <p:cNvPicPr>
            <a:picLocks noChangeAspect="1"/>
          </p:cNvPicPr>
          <p:nvPr/>
        </p:nvPicPr>
        <p:blipFill>
          <a:blip r:embed="rId4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09937" y="3018354"/>
            <a:ext cx="308525" cy="308525"/>
          </a:xfrm>
          <a:prstGeom prst="rect">
            <a:avLst/>
          </a:prstGeom>
        </p:spPr>
      </p:pic>
      <p:pic>
        <p:nvPicPr>
          <p:cNvPr id="149" name="Imagem 148"/>
          <p:cNvPicPr>
            <a:picLocks noChangeAspect="1"/>
          </p:cNvPicPr>
          <p:nvPr/>
        </p:nvPicPr>
        <p:blipFill>
          <a:blip r:embed="rId4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710" y="3058943"/>
            <a:ext cx="251969" cy="251969"/>
          </a:xfrm>
          <a:prstGeom prst="rect">
            <a:avLst/>
          </a:prstGeom>
        </p:spPr>
      </p:pic>
      <p:pic>
        <p:nvPicPr>
          <p:cNvPr id="150" name="Imagem 149"/>
          <p:cNvPicPr>
            <a:picLocks noChangeAspect="1"/>
          </p:cNvPicPr>
          <p:nvPr/>
        </p:nvPicPr>
        <p:blipFill>
          <a:blip r:embed="rId4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756" y="3036895"/>
            <a:ext cx="269145" cy="269145"/>
          </a:xfrm>
          <a:prstGeom prst="rect">
            <a:avLst/>
          </a:prstGeom>
        </p:spPr>
      </p:pic>
      <p:sp>
        <p:nvSpPr>
          <p:cNvPr id="151" name="Elipse 150"/>
          <p:cNvSpPr/>
          <p:nvPr/>
        </p:nvSpPr>
        <p:spPr>
          <a:xfrm>
            <a:off x="7728098" y="2989388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2" name="Elipse 151"/>
          <p:cNvSpPr/>
          <p:nvPr/>
        </p:nvSpPr>
        <p:spPr>
          <a:xfrm>
            <a:off x="8188510" y="2984433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3" name="Conector reto 152"/>
          <p:cNvCxnSpPr>
            <a:cxnSpLocks/>
          </p:cNvCxnSpPr>
          <p:nvPr/>
        </p:nvCxnSpPr>
        <p:spPr>
          <a:xfrm>
            <a:off x="5409574" y="3449014"/>
            <a:ext cx="4998372" cy="5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riângulo isósceles 153"/>
          <p:cNvSpPr/>
          <p:nvPr/>
        </p:nvSpPr>
        <p:spPr>
          <a:xfrm>
            <a:off x="8392495" y="3396531"/>
            <a:ext cx="45719" cy="480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4" name="Conector reto 123"/>
          <p:cNvCxnSpPr/>
          <p:nvPr/>
        </p:nvCxnSpPr>
        <p:spPr>
          <a:xfrm>
            <a:off x="1015138" y="2880034"/>
            <a:ext cx="29950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Elipse 124"/>
          <p:cNvSpPr/>
          <p:nvPr/>
        </p:nvSpPr>
        <p:spPr>
          <a:xfrm>
            <a:off x="2136261" y="2419689"/>
            <a:ext cx="370940" cy="3884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7" name="Imagem 126"/>
          <p:cNvPicPr>
            <a:picLocks noChangeAspect="1"/>
          </p:cNvPicPr>
          <p:nvPr/>
        </p:nvPicPr>
        <p:blipFill>
          <a:blip r:embed="rId4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626" y="2502956"/>
            <a:ext cx="228692" cy="228692"/>
          </a:xfrm>
          <a:prstGeom prst="rect">
            <a:avLst/>
          </a:prstGeom>
        </p:spPr>
      </p:pic>
      <p:pic>
        <p:nvPicPr>
          <p:cNvPr id="130" name="Imagem 129" descr="Uma imagem contendo coisa&#10;&#10;Descrição gerada com alta confiança"/>
          <p:cNvPicPr>
            <a:picLocks noChangeAspect="1"/>
          </p:cNvPicPr>
          <p:nvPr/>
        </p:nvPicPr>
        <p:blipFill>
          <a:blip r:embed="rId5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403" y="2433679"/>
            <a:ext cx="369286" cy="369286"/>
          </a:xfrm>
          <a:prstGeom prst="rect">
            <a:avLst/>
          </a:prstGeom>
        </p:spPr>
      </p:pic>
      <p:sp>
        <p:nvSpPr>
          <p:cNvPr id="132" name="Elipse 131"/>
          <p:cNvSpPr/>
          <p:nvPr/>
        </p:nvSpPr>
        <p:spPr>
          <a:xfrm>
            <a:off x="2540537" y="2420447"/>
            <a:ext cx="370940" cy="3884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3" name="Triângulo isósceles 132"/>
          <p:cNvSpPr/>
          <p:nvPr/>
        </p:nvSpPr>
        <p:spPr>
          <a:xfrm>
            <a:off x="2298871" y="2827870"/>
            <a:ext cx="45719" cy="480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4" name="Elipse 133"/>
          <p:cNvSpPr/>
          <p:nvPr/>
        </p:nvSpPr>
        <p:spPr>
          <a:xfrm>
            <a:off x="7565488" y="3464889"/>
            <a:ext cx="370940" cy="3884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5" name="Imagem 134"/>
          <p:cNvPicPr>
            <a:picLocks noChangeAspect="1"/>
          </p:cNvPicPr>
          <p:nvPr/>
        </p:nvPicPr>
        <p:blipFill>
          <a:blip r:embed="rId4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853" y="3548156"/>
            <a:ext cx="228692" cy="228692"/>
          </a:xfrm>
          <a:prstGeom prst="rect">
            <a:avLst/>
          </a:prstGeom>
        </p:spPr>
      </p:pic>
      <p:pic>
        <p:nvPicPr>
          <p:cNvPr id="136" name="Imagem 135" descr="Uma imagem contendo coisa&#10;&#10;Descrição gerada com alta confiança"/>
          <p:cNvPicPr>
            <a:picLocks noChangeAspect="1"/>
          </p:cNvPicPr>
          <p:nvPr/>
        </p:nvPicPr>
        <p:blipFill>
          <a:blip r:embed="rId5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418" y="3468161"/>
            <a:ext cx="369286" cy="369286"/>
          </a:xfrm>
          <a:prstGeom prst="rect">
            <a:avLst/>
          </a:prstGeom>
        </p:spPr>
      </p:pic>
      <p:sp>
        <p:nvSpPr>
          <p:cNvPr id="137" name="Elipse 136"/>
          <p:cNvSpPr/>
          <p:nvPr/>
        </p:nvSpPr>
        <p:spPr>
          <a:xfrm>
            <a:off x="7969764" y="3465647"/>
            <a:ext cx="370940" cy="3884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5" name="Triângulo isósceles 154"/>
          <p:cNvSpPr/>
          <p:nvPr/>
        </p:nvSpPr>
        <p:spPr>
          <a:xfrm>
            <a:off x="7728098" y="3873070"/>
            <a:ext cx="45719" cy="480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6" name="Conector reto 155"/>
          <p:cNvCxnSpPr>
            <a:cxnSpLocks/>
          </p:cNvCxnSpPr>
          <p:nvPr/>
        </p:nvCxnSpPr>
        <p:spPr>
          <a:xfrm>
            <a:off x="5396522" y="3927143"/>
            <a:ext cx="4998372" cy="5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Content"/>
          <p:cNvSpPr txBox="1"/>
          <p:nvPr>
            <p:custDataLst>
              <p:custData r:id="rId17"/>
            </p:custDataLst>
          </p:nvPr>
        </p:nvSpPr>
        <p:spPr>
          <a:xfrm>
            <a:off x="942852" y="2866247"/>
            <a:ext cx="168783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Busca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rápida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Livros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8" name="Content"/>
          <p:cNvSpPr/>
          <p:nvPr>
            <p:custDataLst>
              <p:custData r:id="rId18"/>
            </p:custDataLst>
          </p:nvPr>
        </p:nvSpPr>
        <p:spPr>
          <a:xfrm>
            <a:off x="1026720" y="3082985"/>
            <a:ext cx="2225776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Título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9" name="Content"/>
          <p:cNvSpPr/>
          <p:nvPr>
            <p:custDataLst>
              <p:custData r:id="rId19"/>
            </p:custDataLst>
          </p:nvPr>
        </p:nvSpPr>
        <p:spPr>
          <a:xfrm>
            <a:off x="3289015" y="3090899"/>
            <a:ext cx="676433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Buscar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60" name="Content"/>
          <p:cNvSpPr txBox="1"/>
          <p:nvPr>
            <p:custDataLst>
              <p:custData r:id="rId20"/>
            </p:custDataLst>
          </p:nvPr>
        </p:nvSpPr>
        <p:spPr>
          <a:xfrm>
            <a:off x="5318936" y="3894926"/>
            <a:ext cx="168783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Busca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rápida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Livros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1" name="Content"/>
          <p:cNvSpPr/>
          <p:nvPr>
            <p:custDataLst>
              <p:custData r:id="rId21"/>
            </p:custDataLst>
          </p:nvPr>
        </p:nvSpPr>
        <p:spPr>
          <a:xfrm>
            <a:off x="5415273" y="4112477"/>
            <a:ext cx="400355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Título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62" name="Content"/>
          <p:cNvSpPr/>
          <p:nvPr>
            <p:custDataLst>
              <p:custData r:id="rId22"/>
            </p:custDataLst>
          </p:nvPr>
        </p:nvSpPr>
        <p:spPr>
          <a:xfrm>
            <a:off x="9483760" y="4115831"/>
            <a:ext cx="676433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Buscar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63" name="Imagem 162"/>
          <p:cNvPicPr>
            <a:picLocks noChangeAspect="1"/>
          </p:cNvPicPr>
          <p:nvPr/>
        </p:nvPicPr>
        <p:blipFill>
          <a:blip r:embed="rId5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83" y="3331305"/>
            <a:ext cx="813016" cy="813016"/>
          </a:xfrm>
          <a:prstGeom prst="rect">
            <a:avLst/>
          </a:prstGeom>
        </p:spPr>
      </p:pic>
      <p:sp>
        <p:nvSpPr>
          <p:cNvPr id="164" name="Content"/>
          <p:cNvSpPr txBox="1"/>
          <p:nvPr>
            <p:custDataLst>
              <p:custData r:id="rId23"/>
            </p:custDataLst>
          </p:nvPr>
        </p:nvSpPr>
        <p:spPr>
          <a:xfrm>
            <a:off x="1734554" y="3390971"/>
            <a:ext cx="72898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Livro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Tal</a:t>
            </a:r>
          </a:p>
        </p:txBody>
      </p:sp>
      <p:sp>
        <p:nvSpPr>
          <p:cNvPr id="165" name="Content"/>
          <p:cNvSpPr txBox="1"/>
          <p:nvPr>
            <p:custDataLst>
              <p:custData r:id="rId24"/>
            </p:custDataLst>
          </p:nvPr>
        </p:nvSpPr>
        <p:spPr>
          <a:xfrm>
            <a:off x="1729610" y="3597105"/>
            <a:ext cx="78592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Autor Tal</a:t>
            </a:r>
          </a:p>
        </p:txBody>
      </p:sp>
      <p:sp>
        <p:nvSpPr>
          <p:cNvPr id="166" name="Content"/>
          <p:cNvSpPr txBox="1"/>
          <p:nvPr>
            <p:custDataLst>
              <p:custData r:id="rId25"/>
            </p:custDataLst>
          </p:nvPr>
        </p:nvSpPr>
        <p:spPr>
          <a:xfrm>
            <a:off x="1739244" y="3757958"/>
            <a:ext cx="68134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Ano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Tal</a:t>
            </a:r>
          </a:p>
        </p:txBody>
      </p:sp>
      <p:sp>
        <p:nvSpPr>
          <p:cNvPr id="167" name="Content"/>
          <p:cNvSpPr txBox="1"/>
          <p:nvPr>
            <p:custDataLst>
              <p:custData r:id="rId26"/>
            </p:custDataLst>
          </p:nvPr>
        </p:nvSpPr>
        <p:spPr>
          <a:xfrm>
            <a:off x="1724535" y="3966656"/>
            <a:ext cx="1518364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Situação</a:t>
            </a:r>
            <a:r>
              <a:rPr lang="en-US" sz="11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100" dirty="0">
                <a:solidFill>
                  <a:srgbClr val="00B05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DISPONIVEL</a:t>
            </a:r>
          </a:p>
        </p:txBody>
      </p:sp>
      <p:sp>
        <p:nvSpPr>
          <p:cNvPr id="168" name="Content"/>
          <p:cNvSpPr txBox="1"/>
          <p:nvPr>
            <p:custDataLst>
              <p:custData r:id="rId27"/>
            </p:custDataLst>
          </p:nvPr>
        </p:nvSpPr>
        <p:spPr>
          <a:xfrm>
            <a:off x="5904826" y="4388787"/>
            <a:ext cx="72898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Livro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Tal</a:t>
            </a:r>
          </a:p>
        </p:txBody>
      </p:sp>
      <p:sp>
        <p:nvSpPr>
          <p:cNvPr id="169" name="Content"/>
          <p:cNvSpPr txBox="1"/>
          <p:nvPr>
            <p:custDataLst>
              <p:custData r:id="rId28"/>
              <p:custData r:id="rId29"/>
            </p:custDataLst>
          </p:nvPr>
        </p:nvSpPr>
        <p:spPr>
          <a:xfrm>
            <a:off x="5899261" y="4573211"/>
            <a:ext cx="78592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Autor Tal</a:t>
            </a:r>
          </a:p>
        </p:txBody>
      </p:sp>
      <p:pic>
        <p:nvPicPr>
          <p:cNvPr id="170" name="Imagem 169"/>
          <p:cNvPicPr>
            <a:picLocks noChangeAspect="1"/>
          </p:cNvPicPr>
          <p:nvPr/>
        </p:nvPicPr>
        <p:blipFill>
          <a:blip r:embed="rId5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521" y="4331070"/>
            <a:ext cx="533549" cy="533549"/>
          </a:xfrm>
          <a:prstGeom prst="rect">
            <a:avLst/>
          </a:prstGeom>
        </p:spPr>
      </p:pic>
      <p:grpSp>
        <p:nvGrpSpPr>
          <p:cNvPr id="171" name="ScrollbarVertical"/>
          <p:cNvGrpSpPr/>
          <p:nvPr>
            <p:custDataLst>
              <p:custData r:id="rId30"/>
            </p:custDataLst>
          </p:nvPr>
        </p:nvGrpSpPr>
        <p:grpSpPr>
          <a:xfrm>
            <a:off x="10218781" y="2380529"/>
            <a:ext cx="147992" cy="2515180"/>
            <a:chOff x="4496659" y="1543109"/>
            <a:chExt cx="147992" cy="3562291"/>
          </a:xfrm>
        </p:grpSpPr>
        <p:sp>
          <p:nvSpPr>
            <p:cNvPr id="172" name="Background"/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173" name="Slider"/>
            <p:cNvSpPr>
              <a:spLocks/>
            </p:cNvSpPr>
            <p:nvPr/>
          </p:nvSpPr>
          <p:spPr>
            <a:xfrm>
              <a:off x="4496659" y="1842086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74" name="UpArrow"/>
            <p:cNvSpPr>
              <a:spLocks/>
            </p:cNvSpPr>
            <p:nvPr>
              <p:custDataLst>
                <p:custData r:id="rId31"/>
              </p:custDataLst>
            </p:nvPr>
          </p:nvSpPr>
          <p:spPr>
            <a:xfrm>
              <a:off x="4539208" y="1584344"/>
              <a:ext cx="64008" cy="90656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75" name="DownArrow"/>
            <p:cNvSpPr>
              <a:spLocks/>
            </p:cNvSpPr>
            <p:nvPr/>
          </p:nvSpPr>
          <p:spPr>
            <a:xfrm rot="10800000">
              <a:off x="4539208" y="4979263"/>
              <a:ext cx="64008" cy="90656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2114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3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pt-BR" sz="1050" kern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/>
            <p:cNvSpPr txBox="1"/>
            <p:nvPr/>
          </p:nvSpPr>
          <p:spPr>
            <a:xfrm>
              <a:off x="22515" y="22341"/>
              <a:ext cx="882021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pt-BR" sz="120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pt-BR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pt-BR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pt-BR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pt-BR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34" name="Imagem 3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40519" y="712173"/>
            <a:ext cx="361950" cy="780874"/>
          </a:xfrm>
          <a:prstGeom prst="rect">
            <a:avLst/>
          </a:prstGeom>
        </p:spPr>
      </p:pic>
      <p:sp>
        <p:nvSpPr>
          <p:cNvPr id="35" name="Content"/>
          <p:cNvSpPr txBox="1"/>
          <p:nvPr>
            <p:custDataLst>
              <p:custData r:id="rId2"/>
            </p:custDataLst>
          </p:nvPr>
        </p:nvSpPr>
        <p:spPr>
          <a:xfrm>
            <a:off x="8686" y="1425948"/>
            <a:ext cx="1060868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  <p:pic>
        <p:nvPicPr>
          <p:cNvPr id="36" name="Picture 2" descr="C:\Users\t-dantay\Documents\Placeholders\user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421" y="825038"/>
            <a:ext cx="401320" cy="43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Elipse 36"/>
          <p:cNvSpPr/>
          <p:nvPr/>
        </p:nvSpPr>
        <p:spPr>
          <a:xfrm>
            <a:off x="1031615" y="724357"/>
            <a:ext cx="836932" cy="706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ontent"/>
          <p:cNvSpPr txBox="1"/>
          <p:nvPr>
            <p:custDataLst>
              <p:custData r:id="rId4"/>
            </p:custDataLst>
          </p:nvPr>
        </p:nvSpPr>
        <p:spPr>
          <a:xfrm>
            <a:off x="1868547" y="735241"/>
            <a:ext cx="4036682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Acadêmico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Iscaminosfleuris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 Silva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Sauro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Content"/>
          <p:cNvSpPr txBox="1"/>
          <p:nvPr>
            <p:custDataLst>
              <p:custData r:id="rId5"/>
            </p:custDataLst>
          </p:nvPr>
        </p:nvSpPr>
        <p:spPr>
          <a:xfrm>
            <a:off x="1868547" y="1022075"/>
            <a:ext cx="296049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Curso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Sistemas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Informação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 txBox="1"/>
          <p:nvPr>
            <p:custDataLst>
              <p:custData r:id="rId6"/>
            </p:custDataLst>
          </p:nvPr>
        </p:nvSpPr>
        <p:spPr>
          <a:xfrm>
            <a:off x="4829037" y="1022075"/>
            <a:ext cx="207069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Semestre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7º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Content"/>
          <p:cNvSpPr txBox="1"/>
          <p:nvPr>
            <p:custDataLst>
              <p:custData r:id="rId7"/>
            </p:custDataLst>
          </p:nvPr>
        </p:nvSpPr>
        <p:spPr>
          <a:xfrm>
            <a:off x="5905229" y="741525"/>
            <a:ext cx="168187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Matricula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00000</a:t>
            </a:r>
          </a:p>
        </p:txBody>
      </p:sp>
      <p:sp>
        <p:nvSpPr>
          <p:cNvPr id="43" name="Content"/>
          <p:cNvSpPr txBox="1"/>
          <p:nvPr>
            <p:custDataLst>
              <p:custData r:id="rId8"/>
            </p:custDataLst>
          </p:nvPr>
        </p:nvSpPr>
        <p:spPr>
          <a:xfrm>
            <a:off x="7587100" y="735241"/>
            <a:ext cx="1749197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Noturno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Content"/>
          <p:cNvSpPr txBox="1"/>
          <p:nvPr>
            <p:custDataLst>
              <p:custData r:id="rId9"/>
            </p:custDataLst>
          </p:nvPr>
        </p:nvSpPr>
        <p:spPr>
          <a:xfrm>
            <a:off x="6899732" y="1044509"/>
            <a:ext cx="194207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Campus: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Mamoré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II</a:t>
            </a:r>
          </a:p>
        </p:txBody>
      </p:sp>
      <p:sp>
        <p:nvSpPr>
          <p:cNvPr id="46" name="Elipse 45"/>
          <p:cNvSpPr/>
          <p:nvPr/>
        </p:nvSpPr>
        <p:spPr>
          <a:xfrm>
            <a:off x="170074" y="2856854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147109" y="3577112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145206" y="4295194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0" name="Imagem 49" descr="Uma imagem contendo sinal, ao ar livre, céu, coisa&#10;&#10;Descrição gerada com muito alta confiança"/>
          <p:cNvPicPr>
            <a:picLocks noChangeAspect="1"/>
          </p:cNvPicPr>
          <p:nvPr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59" y="3635643"/>
            <a:ext cx="533400" cy="533400"/>
          </a:xfrm>
          <a:prstGeom prst="rect">
            <a:avLst/>
          </a:prstGeom>
        </p:spPr>
      </p:pic>
      <p:pic>
        <p:nvPicPr>
          <p:cNvPr id="54" name="Imagem 53"/>
          <p:cNvPicPr>
            <a:picLocks noChangeAspect="1"/>
          </p:cNvPicPr>
          <p:nvPr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82" y="2924015"/>
            <a:ext cx="629374" cy="629374"/>
          </a:xfrm>
          <a:prstGeom prst="rect">
            <a:avLst/>
          </a:prstGeom>
        </p:spPr>
      </p:pic>
      <p:pic>
        <p:nvPicPr>
          <p:cNvPr id="58" name="Imagem 57"/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26" y="4353094"/>
            <a:ext cx="564669" cy="564669"/>
          </a:xfrm>
          <a:prstGeom prst="rect">
            <a:avLst/>
          </a:prstGeom>
        </p:spPr>
      </p:pic>
      <p:sp>
        <p:nvSpPr>
          <p:cNvPr id="31" name="Triângulo isósceles 30"/>
          <p:cNvSpPr/>
          <p:nvPr/>
        </p:nvSpPr>
        <p:spPr>
          <a:xfrm rot="16200000">
            <a:off x="919424" y="4583263"/>
            <a:ext cx="120277" cy="10433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" name="Conector reto 41"/>
          <p:cNvCxnSpPr/>
          <p:nvPr/>
        </p:nvCxnSpPr>
        <p:spPr>
          <a:xfrm>
            <a:off x="1029590" y="1749113"/>
            <a:ext cx="18160" cy="4999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>
            <a:off x="101600" y="1752923"/>
            <a:ext cx="1198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03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3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pt-BR" sz="1050" kern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/>
            <p:cNvSpPr txBox="1"/>
            <p:nvPr/>
          </p:nvSpPr>
          <p:spPr>
            <a:xfrm>
              <a:off x="22515" y="22341"/>
              <a:ext cx="882021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pt-BR" sz="120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pt-BR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pt-BR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pt-BR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pt-BR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34" name="Imagem 3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40519" y="712173"/>
            <a:ext cx="361950" cy="780874"/>
          </a:xfrm>
          <a:prstGeom prst="rect">
            <a:avLst/>
          </a:prstGeom>
        </p:spPr>
      </p:pic>
      <p:sp>
        <p:nvSpPr>
          <p:cNvPr id="35" name="Content"/>
          <p:cNvSpPr txBox="1"/>
          <p:nvPr>
            <p:custDataLst>
              <p:custData r:id="rId2"/>
            </p:custDataLst>
          </p:nvPr>
        </p:nvSpPr>
        <p:spPr>
          <a:xfrm>
            <a:off x="8686" y="1425948"/>
            <a:ext cx="1060868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  <p:pic>
        <p:nvPicPr>
          <p:cNvPr id="36" name="Picture 2" descr="C:\Users\t-dantay\Documents\Placeholders\user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421" y="825038"/>
            <a:ext cx="401320" cy="43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Elipse 36"/>
          <p:cNvSpPr/>
          <p:nvPr/>
        </p:nvSpPr>
        <p:spPr>
          <a:xfrm>
            <a:off x="1031615" y="724357"/>
            <a:ext cx="836932" cy="706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ontent"/>
          <p:cNvSpPr txBox="1"/>
          <p:nvPr>
            <p:custDataLst>
              <p:custData r:id="rId4"/>
            </p:custDataLst>
          </p:nvPr>
        </p:nvSpPr>
        <p:spPr>
          <a:xfrm>
            <a:off x="1868547" y="735241"/>
            <a:ext cx="4036682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Acadêmico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Iscaminosfleuris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 Silva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Sauro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Content"/>
          <p:cNvSpPr txBox="1"/>
          <p:nvPr>
            <p:custDataLst>
              <p:custData r:id="rId5"/>
            </p:custDataLst>
          </p:nvPr>
        </p:nvSpPr>
        <p:spPr>
          <a:xfrm>
            <a:off x="1868547" y="1022075"/>
            <a:ext cx="296049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Curso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Sistemas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Informação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 txBox="1"/>
          <p:nvPr>
            <p:custDataLst>
              <p:custData r:id="rId6"/>
            </p:custDataLst>
          </p:nvPr>
        </p:nvSpPr>
        <p:spPr>
          <a:xfrm>
            <a:off x="4829037" y="1022075"/>
            <a:ext cx="207069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Semestre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7º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Content"/>
          <p:cNvSpPr txBox="1"/>
          <p:nvPr>
            <p:custDataLst>
              <p:custData r:id="rId7"/>
            </p:custDataLst>
          </p:nvPr>
        </p:nvSpPr>
        <p:spPr>
          <a:xfrm>
            <a:off x="5905229" y="741525"/>
            <a:ext cx="168187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Matricula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00000</a:t>
            </a:r>
          </a:p>
        </p:txBody>
      </p:sp>
      <p:sp>
        <p:nvSpPr>
          <p:cNvPr id="43" name="Content"/>
          <p:cNvSpPr txBox="1"/>
          <p:nvPr>
            <p:custDataLst>
              <p:custData r:id="rId8"/>
            </p:custDataLst>
          </p:nvPr>
        </p:nvSpPr>
        <p:spPr>
          <a:xfrm>
            <a:off x="7587100" y="735241"/>
            <a:ext cx="1749197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Noturno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Content"/>
          <p:cNvSpPr txBox="1"/>
          <p:nvPr>
            <p:custDataLst>
              <p:custData r:id="rId9"/>
            </p:custDataLst>
          </p:nvPr>
        </p:nvSpPr>
        <p:spPr>
          <a:xfrm>
            <a:off x="6899732" y="1044509"/>
            <a:ext cx="194207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Campus: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Mamoré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II</a:t>
            </a:r>
          </a:p>
        </p:txBody>
      </p:sp>
      <p:sp>
        <p:nvSpPr>
          <p:cNvPr id="46" name="Elipse 45"/>
          <p:cNvSpPr/>
          <p:nvPr/>
        </p:nvSpPr>
        <p:spPr>
          <a:xfrm>
            <a:off x="170074" y="2856854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147109" y="3577112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145206" y="4295194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0" name="Imagem 49" descr="Uma imagem contendo sinal, ao ar livre, céu, coisa&#10;&#10;Descrição gerada com muito alta confiança"/>
          <p:cNvPicPr>
            <a:picLocks noChangeAspect="1"/>
          </p:cNvPicPr>
          <p:nvPr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59" y="3635643"/>
            <a:ext cx="533400" cy="533400"/>
          </a:xfrm>
          <a:prstGeom prst="rect">
            <a:avLst/>
          </a:prstGeom>
        </p:spPr>
      </p:pic>
      <p:pic>
        <p:nvPicPr>
          <p:cNvPr id="54" name="Imagem 53"/>
          <p:cNvPicPr>
            <a:picLocks noChangeAspect="1"/>
          </p:cNvPicPr>
          <p:nvPr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82" y="2924015"/>
            <a:ext cx="629374" cy="629374"/>
          </a:xfrm>
          <a:prstGeom prst="rect">
            <a:avLst/>
          </a:prstGeom>
        </p:spPr>
      </p:pic>
      <p:pic>
        <p:nvPicPr>
          <p:cNvPr id="58" name="Imagem 57"/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26" y="4353094"/>
            <a:ext cx="564669" cy="564669"/>
          </a:xfrm>
          <a:prstGeom prst="rect">
            <a:avLst/>
          </a:prstGeom>
        </p:spPr>
      </p:pic>
      <p:sp>
        <p:nvSpPr>
          <p:cNvPr id="31" name="Triângulo isósceles 30"/>
          <p:cNvSpPr/>
          <p:nvPr/>
        </p:nvSpPr>
        <p:spPr>
          <a:xfrm rot="16200000">
            <a:off x="919424" y="4583263"/>
            <a:ext cx="120277" cy="10433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" name="Conector reto 41"/>
          <p:cNvCxnSpPr/>
          <p:nvPr/>
        </p:nvCxnSpPr>
        <p:spPr>
          <a:xfrm>
            <a:off x="1029590" y="1749113"/>
            <a:ext cx="18160" cy="4999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>
            <a:off x="101600" y="1752923"/>
            <a:ext cx="1198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ipse 50"/>
          <p:cNvSpPr/>
          <p:nvPr/>
        </p:nvSpPr>
        <p:spPr>
          <a:xfrm>
            <a:off x="1078514" y="3429000"/>
            <a:ext cx="540447" cy="5441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1074402" y="4031012"/>
            <a:ext cx="540447" cy="5441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3" name="Imagem 52" descr="Uma imagem contendo coisa&#10;&#10;Descrição gerada com alta confiança"/>
          <p:cNvPicPr>
            <a:picLocks noChangeAspect="1"/>
          </p:cNvPicPr>
          <p:nvPr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484" y="4123510"/>
            <a:ext cx="369286" cy="369286"/>
          </a:xfrm>
          <a:prstGeom prst="rect">
            <a:avLst/>
          </a:prstGeom>
        </p:spPr>
      </p:pic>
      <p:pic>
        <p:nvPicPr>
          <p:cNvPr id="55" name="Imagem 54"/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350" y="3586327"/>
            <a:ext cx="228692" cy="228692"/>
          </a:xfrm>
          <a:prstGeom prst="rect">
            <a:avLst/>
          </a:prstGeom>
        </p:spPr>
      </p:pic>
      <p:cxnSp>
        <p:nvCxnSpPr>
          <p:cNvPr id="56" name="Conector reto 55"/>
          <p:cNvCxnSpPr/>
          <p:nvPr/>
        </p:nvCxnSpPr>
        <p:spPr>
          <a:xfrm>
            <a:off x="1728185" y="1749113"/>
            <a:ext cx="18160" cy="4999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riângulo isósceles 58"/>
          <p:cNvSpPr/>
          <p:nvPr/>
        </p:nvSpPr>
        <p:spPr>
          <a:xfrm rot="16200000">
            <a:off x="1615880" y="3643615"/>
            <a:ext cx="120277" cy="10433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26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3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pt-BR" sz="1050" kern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/>
            <p:cNvSpPr txBox="1"/>
            <p:nvPr/>
          </p:nvSpPr>
          <p:spPr>
            <a:xfrm>
              <a:off x="22515" y="22341"/>
              <a:ext cx="882021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pt-BR" sz="120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pt-BR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pt-BR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pt-BR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pt-BR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34" name="Imagem 3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40519" y="712173"/>
            <a:ext cx="361950" cy="780874"/>
          </a:xfrm>
          <a:prstGeom prst="rect">
            <a:avLst/>
          </a:prstGeom>
        </p:spPr>
      </p:pic>
      <p:sp>
        <p:nvSpPr>
          <p:cNvPr id="35" name="Content"/>
          <p:cNvSpPr txBox="1"/>
          <p:nvPr>
            <p:custDataLst>
              <p:custData r:id="rId2"/>
            </p:custDataLst>
          </p:nvPr>
        </p:nvSpPr>
        <p:spPr>
          <a:xfrm>
            <a:off x="8686" y="1425948"/>
            <a:ext cx="1060868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  <p:pic>
        <p:nvPicPr>
          <p:cNvPr id="36" name="Picture 2" descr="C:\Users\t-dantay\Documents\Placeholders\user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421" y="825038"/>
            <a:ext cx="401320" cy="43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Elipse 36"/>
          <p:cNvSpPr/>
          <p:nvPr/>
        </p:nvSpPr>
        <p:spPr>
          <a:xfrm>
            <a:off x="1031615" y="724357"/>
            <a:ext cx="836932" cy="706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ontent"/>
          <p:cNvSpPr txBox="1"/>
          <p:nvPr>
            <p:custDataLst>
              <p:custData r:id="rId4"/>
            </p:custDataLst>
          </p:nvPr>
        </p:nvSpPr>
        <p:spPr>
          <a:xfrm>
            <a:off x="1868547" y="735241"/>
            <a:ext cx="4036682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Acadêmico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Iscaminosfleuris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 Silva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Sauro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Content"/>
          <p:cNvSpPr txBox="1"/>
          <p:nvPr>
            <p:custDataLst>
              <p:custData r:id="rId5"/>
            </p:custDataLst>
          </p:nvPr>
        </p:nvSpPr>
        <p:spPr>
          <a:xfrm>
            <a:off x="1868547" y="1022075"/>
            <a:ext cx="296049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Curso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Sistemas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Informação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 txBox="1"/>
          <p:nvPr>
            <p:custDataLst>
              <p:custData r:id="rId6"/>
            </p:custDataLst>
          </p:nvPr>
        </p:nvSpPr>
        <p:spPr>
          <a:xfrm>
            <a:off x="4829037" y="1022075"/>
            <a:ext cx="207069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Semestre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7º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Content"/>
          <p:cNvSpPr txBox="1"/>
          <p:nvPr>
            <p:custDataLst>
              <p:custData r:id="rId7"/>
            </p:custDataLst>
          </p:nvPr>
        </p:nvSpPr>
        <p:spPr>
          <a:xfrm>
            <a:off x="5905229" y="741525"/>
            <a:ext cx="168187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Matricula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00000</a:t>
            </a:r>
          </a:p>
        </p:txBody>
      </p:sp>
      <p:sp>
        <p:nvSpPr>
          <p:cNvPr id="43" name="Content"/>
          <p:cNvSpPr txBox="1"/>
          <p:nvPr>
            <p:custDataLst>
              <p:custData r:id="rId8"/>
            </p:custDataLst>
          </p:nvPr>
        </p:nvSpPr>
        <p:spPr>
          <a:xfrm>
            <a:off x="7587100" y="735241"/>
            <a:ext cx="1749197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Noturno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Content"/>
          <p:cNvSpPr txBox="1"/>
          <p:nvPr>
            <p:custDataLst>
              <p:custData r:id="rId9"/>
            </p:custDataLst>
          </p:nvPr>
        </p:nvSpPr>
        <p:spPr>
          <a:xfrm>
            <a:off x="6899732" y="1044509"/>
            <a:ext cx="194207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Campus: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Mamoré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II</a:t>
            </a:r>
          </a:p>
        </p:txBody>
      </p:sp>
      <p:sp>
        <p:nvSpPr>
          <p:cNvPr id="46" name="Elipse 45"/>
          <p:cNvSpPr/>
          <p:nvPr/>
        </p:nvSpPr>
        <p:spPr>
          <a:xfrm>
            <a:off x="170074" y="2856854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147109" y="3577112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145206" y="4295194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0" name="Imagem 49" descr="Uma imagem contendo sinal, ao ar livre, céu, coisa&#10;&#10;Descrição gerada com muito alta confiança"/>
          <p:cNvPicPr>
            <a:picLocks noChangeAspect="1"/>
          </p:cNvPicPr>
          <p:nvPr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59" y="3635643"/>
            <a:ext cx="533400" cy="533400"/>
          </a:xfrm>
          <a:prstGeom prst="rect">
            <a:avLst/>
          </a:prstGeom>
        </p:spPr>
      </p:pic>
      <p:pic>
        <p:nvPicPr>
          <p:cNvPr id="54" name="Imagem 53"/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82" y="2924015"/>
            <a:ext cx="629374" cy="629374"/>
          </a:xfrm>
          <a:prstGeom prst="rect">
            <a:avLst/>
          </a:prstGeom>
        </p:spPr>
      </p:pic>
      <p:pic>
        <p:nvPicPr>
          <p:cNvPr id="58" name="Imagem 57"/>
          <p:cNvPicPr>
            <a:picLocks noChangeAspect="1"/>
          </p:cNvPicPr>
          <p:nvPr/>
        </p:nvPicPr>
        <p:blipFill>
          <a:blip r:embed="rId2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26" y="4353094"/>
            <a:ext cx="564669" cy="564669"/>
          </a:xfrm>
          <a:prstGeom prst="rect">
            <a:avLst/>
          </a:prstGeom>
        </p:spPr>
      </p:pic>
      <p:sp>
        <p:nvSpPr>
          <p:cNvPr id="31" name="Triângulo isósceles 30"/>
          <p:cNvSpPr/>
          <p:nvPr/>
        </p:nvSpPr>
        <p:spPr>
          <a:xfrm rot="16200000">
            <a:off x="919424" y="4583263"/>
            <a:ext cx="120277" cy="10433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" name="Conector reto 41"/>
          <p:cNvCxnSpPr/>
          <p:nvPr/>
        </p:nvCxnSpPr>
        <p:spPr>
          <a:xfrm>
            <a:off x="1029590" y="1749113"/>
            <a:ext cx="18160" cy="4999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>
            <a:off x="101600" y="1752923"/>
            <a:ext cx="1198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ipse 50"/>
          <p:cNvSpPr/>
          <p:nvPr/>
        </p:nvSpPr>
        <p:spPr>
          <a:xfrm>
            <a:off x="1078514" y="3429000"/>
            <a:ext cx="540447" cy="5441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1074402" y="4031012"/>
            <a:ext cx="540447" cy="5441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3" name="Imagem 52" descr="Uma imagem contendo coisa&#10;&#10;Descrição gerada com alta confiança"/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484" y="4123510"/>
            <a:ext cx="369286" cy="369286"/>
          </a:xfrm>
          <a:prstGeom prst="rect">
            <a:avLst/>
          </a:prstGeom>
        </p:spPr>
      </p:pic>
      <p:pic>
        <p:nvPicPr>
          <p:cNvPr id="55" name="Imagem 54"/>
          <p:cNvPicPr>
            <a:picLocks noChangeAspect="1"/>
          </p:cNvPicPr>
          <p:nvPr/>
        </p:nvPicPr>
        <p:blipFill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350" y="3586327"/>
            <a:ext cx="228692" cy="228692"/>
          </a:xfrm>
          <a:prstGeom prst="rect">
            <a:avLst/>
          </a:prstGeom>
        </p:spPr>
      </p:pic>
      <p:cxnSp>
        <p:nvCxnSpPr>
          <p:cNvPr id="56" name="Conector reto 55"/>
          <p:cNvCxnSpPr/>
          <p:nvPr/>
        </p:nvCxnSpPr>
        <p:spPr>
          <a:xfrm>
            <a:off x="1728185" y="1749113"/>
            <a:ext cx="18160" cy="4999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riângulo isósceles 58"/>
          <p:cNvSpPr/>
          <p:nvPr/>
        </p:nvSpPr>
        <p:spPr>
          <a:xfrm rot="16200000">
            <a:off x="1615880" y="3643615"/>
            <a:ext cx="120277" cy="10433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Content"/>
          <p:cNvSpPr txBox="1"/>
          <p:nvPr>
            <p:custDataLst>
              <p:custData r:id="rId10"/>
            </p:custDataLst>
          </p:nvPr>
        </p:nvSpPr>
        <p:spPr>
          <a:xfrm>
            <a:off x="1695679" y="1739679"/>
            <a:ext cx="3133358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Busca</a:t>
            </a:r>
            <a:r>
              <a:rPr lang="en-US" sz="2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rápida</a:t>
            </a:r>
            <a:r>
              <a:rPr lang="en-US" sz="2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4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livros</a:t>
            </a:r>
            <a:endParaRPr lang="en-US" sz="24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1" name="Content"/>
          <p:cNvSpPr/>
          <p:nvPr>
            <p:custDataLst>
              <p:custData r:id="rId11"/>
            </p:custDataLst>
          </p:nvPr>
        </p:nvSpPr>
        <p:spPr>
          <a:xfrm>
            <a:off x="1822195" y="2192594"/>
            <a:ext cx="8975007" cy="39174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Titulo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2" name="Content"/>
          <p:cNvSpPr/>
          <p:nvPr>
            <p:custDataLst>
              <p:custData r:id="rId12"/>
            </p:custDataLst>
          </p:nvPr>
        </p:nvSpPr>
        <p:spPr>
          <a:xfrm>
            <a:off x="10865152" y="2200751"/>
            <a:ext cx="1157298" cy="37543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Buscar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2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3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pt-BR" sz="1050" kern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/>
            <p:cNvSpPr txBox="1"/>
            <p:nvPr/>
          </p:nvSpPr>
          <p:spPr>
            <a:xfrm>
              <a:off x="22515" y="22341"/>
              <a:ext cx="882021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pt-BR" sz="120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pt-BR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pt-BR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pt-BR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pt-BR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34" name="Imagem 33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40519" y="712173"/>
            <a:ext cx="361950" cy="780874"/>
          </a:xfrm>
          <a:prstGeom prst="rect">
            <a:avLst/>
          </a:prstGeom>
        </p:spPr>
      </p:pic>
      <p:sp>
        <p:nvSpPr>
          <p:cNvPr id="35" name="Content"/>
          <p:cNvSpPr txBox="1"/>
          <p:nvPr>
            <p:custDataLst>
              <p:custData r:id="rId2"/>
            </p:custDataLst>
          </p:nvPr>
        </p:nvSpPr>
        <p:spPr>
          <a:xfrm>
            <a:off x="8686" y="1425948"/>
            <a:ext cx="1060868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  <p:pic>
        <p:nvPicPr>
          <p:cNvPr id="36" name="Picture 2" descr="C:\Users\t-dantay\Documents\Placeholders\user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421" y="825038"/>
            <a:ext cx="401320" cy="43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Elipse 36"/>
          <p:cNvSpPr/>
          <p:nvPr/>
        </p:nvSpPr>
        <p:spPr>
          <a:xfrm>
            <a:off x="1031615" y="724357"/>
            <a:ext cx="836932" cy="706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ontent"/>
          <p:cNvSpPr txBox="1"/>
          <p:nvPr>
            <p:custDataLst>
              <p:custData r:id="rId4"/>
            </p:custDataLst>
          </p:nvPr>
        </p:nvSpPr>
        <p:spPr>
          <a:xfrm>
            <a:off x="1868547" y="735241"/>
            <a:ext cx="4036682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Acadêmico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Iscaminosfleuris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 Silva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Sauro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Content"/>
          <p:cNvSpPr txBox="1"/>
          <p:nvPr>
            <p:custDataLst>
              <p:custData r:id="rId5"/>
            </p:custDataLst>
          </p:nvPr>
        </p:nvSpPr>
        <p:spPr>
          <a:xfrm>
            <a:off x="1868547" y="1022075"/>
            <a:ext cx="296049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Curso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Sistemas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Informação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 txBox="1"/>
          <p:nvPr>
            <p:custDataLst>
              <p:custData r:id="rId6"/>
            </p:custDataLst>
          </p:nvPr>
        </p:nvSpPr>
        <p:spPr>
          <a:xfrm>
            <a:off x="4829037" y="1022075"/>
            <a:ext cx="207069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Semestre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7º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Content"/>
          <p:cNvSpPr txBox="1"/>
          <p:nvPr>
            <p:custDataLst>
              <p:custData r:id="rId7"/>
            </p:custDataLst>
          </p:nvPr>
        </p:nvSpPr>
        <p:spPr>
          <a:xfrm>
            <a:off x="5905229" y="741525"/>
            <a:ext cx="168187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Matricula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00000</a:t>
            </a:r>
          </a:p>
        </p:txBody>
      </p:sp>
      <p:sp>
        <p:nvSpPr>
          <p:cNvPr id="43" name="Content"/>
          <p:cNvSpPr txBox="1"/>
          <p:nvPr>
            <p:custDataLst>
              <p:custData r:id="rId8"/>
            </p:custDataLst>
          </p:nvPr>
        </p:nvSpPr>
        <p:spPr>
          <a:xfrm>
            <a:off x="7587100" y="735241"/>
            <a:ext cx="1749197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Noturno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Content"/>
          <p:cNvSpPr txBox="1"/>
          <p:nvPr>
            <p:custDataLst>
              <p:custData r:id="rId9"/>
            </p:custDataLst>
          </p:nvPr>
        </p:nvSpPr>
        <p:spPr>
          <a:xfrm>
            <a:off x="6899732" y="1044509"/>
            <a:ext cx="194207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Campus: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Mamoré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II</a:t>
            </a:r>
          </a:p>
        </p:txBody>
      </p:sp>
      <p:sp>
        <p:nvSpPr>
          <p:cNvPr id="46" name="Elipse 45"/>
          <p:cNvSpPr/>
          <p:nvPr/>
        </p:nvSpPr>
        <p:spPr>
          <a:xfrm>
            <a:off x="170074" y="2856854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147109" y="3577112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145206" y="4295194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0" name="Imagem 49" descr="Uma imagem contendo sinal, ao ar livre, céu, coisa&#10;&#10;Descrição gerada com muito alta confiança"/>
          <p:cNvPicPr>
            <a:picLocks noChangeAspect="1"/>
          </p:cNvPicPr>
          <p:nvPr/>
        </p:nvPicPr>
        <p:blipFill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59" y="3635643"/>
            <a:ext cx="533400" cy="533400"/>
          </a:xfrm>
          <a:prstGeom prst="rect">
            <a:avLst/>
          </a:prstGeom>
        </p:spPr>
      </p:pic>
      <p:pic>
        <p:nvPicPr>
          <p:cNvPr id="54" name="Imagem 53"/>
          <p:cNvPicPr>
            <a:picLocks noChangeAspect="1"/>
          </p:cNvPicPr>
          <p:nvPr/>
        </p:nvPicPr>
        <p:blipFill>
          <a:blip r:embed="rId2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82" y="2924015"/>
            <a:ext cx="629374" cy="629374"/>
          </a:xfrm>
          <a:prstGeom prst="rect">
            <a:avLst/>
          </a:prstGeom>
        </p:spPr>
      </p:pic>
      <p:pic>
        <p:nvPicPr>
          <p:cNvPr id="58" name="Imagem 57"/>
          <p:cNvPicPr>
            <a:picLocks noChangeAspect="1"/>
          </p:cNvPicPr>
          <p:nvPr/>
        </p:nvPicPr>
        <p:blipFill>
          <a:blip r:embed="rId2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26" y="4353094"/>
            <a:ext cx="564669" cy="564669"/>
          </a:xfrm>
          <a:prstGeom prst="rect">
            <a:avLst/>
          </a:prstGeom>
        </p:spPr>
      </p:pic>
      <p:sp>
        <p:nvSpPr>
          <p:cNvPr id="31" name="Triângulo isósceles 30"/>
          <p:cNvSpPr/>
          <p:nvPr/>
        </p:nvSpPr>
        <p:spPr>
          <a:xfrm rot="16200000">
            <a:off x="919424" y="4583263"/>
            <a:ext cx="120277" cy="10433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" name="Conector reto 41"/>
          <p:cNvCxnSpPr/>
          <p:nvPr/>
        </p:nvCxnSpPr>
        <p:spPr>
          <a:xfrm>
            <a:off x="1029590" y="1749113"/>
            <a:ext cx="18160" cy="4999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>
            <a:off x="101600" y="1752923"/>
            <a:ext cx="1198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ipse 50"/>
          <p:cNvSpPr/>
          <p:nvPr/>
        </p:nvSpPr>
        <p:spPr>
          <a:xfrm>
            <a:off x="1078514" y="3429000"/>
            <a:ext cx="540447" cy="5441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1074402" y="4031012"/>
            <a:ext cx="540447" cy="5441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3" name="Imagem 52" descr="Uma imagem contendo coisa&#10;&#10;Descrição gerada com alta confiança"/>
          <p:cNvPicPr>
            <a:picLocks noChangeAspect="1"/>
          </p:cNvPicPr>
          <p:nvPr/>
        </p:nvPicPr>
        <p:blipFill>
          <a:blip r:embed="rId2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484" y="4123510"/>
            <a:ext cx="369286" cy="369286"/>
          </a:xfrm>
          <a:prstGeom prst="rect">
            <a:avLst/>
          </a:prstGeom>
        </p:spPr>
      </p:pic>
      <p:pic>
        <p:nvPicPr>
          <p:cNvPr id="55" name="Imagem 54"/>
          <p:cNvPicPr>
            <a:picLocks noChangeAspect="1"/>
          </p:cNvPicPr>
          <p:nvPr/>
        </p:nvPicPr>
        <p:blipFill>
          <a:blip r:embed="rId3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350" y="3586327"/>
            <a:ext cx="228692" cy="228692"/>
          </a:xfrm>
          <a:prstGeom prst="rect">
            <a:avLst/>
          </a:prstGeom>
        </p:spPr>
      </p:pic>
      <p:cxnSp>
        <p:nvCxnSpPr>
          <p:cNvPr id="56" name="Conector reto 55"/>
          <p:cNvCxnSpPr/>
          <p:nvPr/>
        </p:nvCxnSpPr>
        <p:spPr>
          <a:xfrm>
            <a:off x="1728185" y="1749113"/>
            <a:ext cx="18160" cy="4999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riângulo isósceles 58"/>
          <p:cNvSpPr/>
          <p:nvPr/>
        </p:nvSpPr>
        <p:spPr>
          <a:xfrm rot="16200000">
            <a:off x="1615880" y="3643615"/>
            <a:ext cx="120277" cy="10433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Content"/>
          <p:cNvSpPr txBox="1"/>
          <p:nvPr>
            <p:custDataLst>
              <p:custData r:id="rId10"/>
            </p:custDataLst>
          </p:nvPr>
        </p:nvSpPr>
        <p:spPr>
          <a:xfrm>
            <a:off x="1695679" y="1739679"/>
            <a:ext cx="3133358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Busca</a:t>
            </a:r>
            <a:r>
              <a:rPr lang="en-US" sz="2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rápida</a:t>
            </a:r>
            <a:r>
              <a:rPr lang="en-US" sz="2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4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livros</a:t>
            </a:r>
            <a:endParaRPr lang="en-US" sz="24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1" name="Content"/>
          <p:cNvSpPr/>
          <p:nvPr>
            <p:custDataLst>
              <p:custData r:id="rId11"/>
            </p:custDataLst>
          </p:nvPr>
        </p:nvSpPr>
        <p:spPr>
          <a:xfrm>
            <a:off x="1822195" y="2192594"/>
            <a:ext cx="8975007" cy="39174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Titulo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2" name="Content"/>
          <p:cNvSpPr/>
          <p:nvPr>
            <p:custDataLst>
              <p:custData r:id="rId12"/>
            </p:custDataLst>
          </p:nvPr>
        </p:nvSpPr>
        <p:spPr>
          <a:xfrm>
            <a:off x="10865152" y="2200751"/>
            <a:ext cx="1157298" cy="37543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Buscar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63" name="Imagem 62"/>
          <p:cNvPicPr>
            <a:picLocks noChangeAspect="1"/>
          </p:cNvPicPr>
          <p:nvPr/>
        </p:nvPicPr>
        <p:blipFill>
          <a:blip r:embed="rId3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685" y="2676160"/>
            <a:ext cx="1500303" cy="1500303"/>
          </a:xfrm>
          <a:prstGeom prst="rect">
            <a:avLst/>
          </a:prstGeom>
        </p:spPr>
      </p:pic>
      <p:sp>
        <p:nvSpPr>
          <p:cNvPr id="64" name="Content"/>
          <p:cNvSpPr txBox="1"/>
          <p:nvPr>
            <p:custDataLst>
              <p:custData r:id="rId13"/>
            </p:custDataLst>
          </p:nvPr>
        </p:nvSpPr>
        <p:spPr>
          <a:xfrm>
            <a:off x="3270988" y="2961331"/>
            <a:ext cx="825291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Livro</a:t>
            </a:r>
            <a:r>
              <a:rPr 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Tal</a:t>
            </a:r>
          </a:p>
        </p:txBody>
      </p:sp>
      <p:sp>
        <p:nvSpPr>
          <p:cNvPr id="65" name="Content"/>
          <p:cNvSpPr txBox="1"/>
          <p:nvPr>
            <p:custDataLst>
              <p:custData r:id="rId14"/>
            </p:custDataLst>
          </p:nvPr>
        </p:nvSpPr>
        <p:spPr>
          <a:xfrm>
            <a:off x="3239249" y="3222941"/>
            <a:ext cx="888769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Autor Tal</a:t>
            </a:r>
          </a:p>
        </p:txBody>
      </p:sp>
      <p:sp>
        <p:nvSpPr>
          <p:cNvPr id="66" name="Content"/>
          <p:cNvSpPr txBox="1"/>
          <p:nvPr>
            <p:custDataLst>
              <p:custData r:id="rId15"/>
            </p:custDataLst>
          </p:nvPr>
        </p:nvSpPr>
        <p:spPr>
          <a:xfrm>
            <a:off x="3239249" y="3428942"/>
            <a:ext cx="766748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Ano</a:t>
            </a:r>
            <a:r>
              <a:rPr 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Tal</a:t>
            </a:r>
          </a:p>
        </p:txBody>
      </p:sp>
      <p:sp>
        <p:nvSpPr>
          <p:cNvPr id="67" name="Content"/>
          <p:cNvSpPr txBox="1"/>
          <p:nvPr>
            <p:custDataLst>
              <p:custData r:id="rId16"/>
            </p:custDataLst>
          </p:nvPr>
        </p:nvSpPr>
        <p:spPr>
          <a:xfrm>
            <a:off x="3239249" y="3638917"/>
            <a:ext cx="1885453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Situação</a:t>
            </a:r>
            <a:r>
              <a:rPr 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DISPONIVEL</a:t>
            </a:r>
          </a:p>
        </p:txBody>
      </p:sp>
    </p:spTree>
    <p:extLst>
      <p:ext uri="{BB962C8B-B14F-4D97-AF65-F5344CB8AC3E}">
        <p14:creationId xmlns:p14="http://schemas.microsoft.com/office/powerpoint/2010/main" val="118764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indowsPhone"/>
          <p:cNvGrpSpPr/>
          <p:nvPr>
            <p:custDataLst>
              <p:custData r:id="rId1"/>
            </p:custDataLst>
          </p:nvPr>
        </p:nvGrpSpPr>
        <p:grpSpPr>
          <a:xfrm>
            <a:off x="765292" y="8525"/>
            <a:ext cx="3464995" cy="6857998"/>
            <a:chOff x="2839503" y="1"/>
            <a:chExt cx="3464995" cy="6857998"/>
          </a:xfrm>
        </p:grpSpPr>
        <p:grpSp>
          <p:nvGrpSpPr>
            <p:cNvPr id="3" name="Group 2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7" name="Rounded Rectangle 6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" name="Rounded Rectangle 7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9" name="Rectangle 8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Left Arrow 9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1" name="Group 10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13" name="Flowchart: Stored Data 12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4" name="Flowchart: Stored Data 13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5" name="Flowchart: Stored Data 14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Flowchart: Stored Data 15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2" name="Rounded Rectangle 11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4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WindowsPhoneLandscape"/>
          <p:cNvGrpSpPr/>
          <p:nvPr>
            <p:custDataLst>
              <p:custData r:id="rId2"/>
            </p:custDataLst>
          </p:nvPr>
        </p:nvGrpSpPr>
        <p:grpSpPr>
          <a:xfrm>
            <a:off x="4861561" y="1696501"/>
            <a:ext cx="6857998" cy="3464995"/>
            <a:chOff x="1143003" y="1696502"/>
            <a:chExt cx="6857998" cy="3464995"/>
          </a:xfrm>
        </p:grpSpPr>
        <p:grpSp>
          <p:nvGrpSpPr>
            <p:cNvPr id="18" name="Group 2"/>
            <p:cNvGrpSpPr/>
            <p:nvPr/>
          </p:nvGrpSpPr>
          <p:grpSpPr>
            <a:xfrm>
              <a:off x="1143003" y="1696502"/>
              <a:ext cx="6857998" cy="3464995"/>
              <a:chOff x="1143003" y="1696502"/>
              <a:chExt cx="6857998" cy="3464995"/>
            </a:xfrm>
          </p:grpSpPr>
          <p:grpSp>
            <p:nvGrpSpPr>
              <p:cNvPr id="20" name="Group 4"/>
              <p:cNvGrpSpPr/>
              <p:nvPr/>
            </p:nvGrpSpPr>
            <p:grpSpPr>
              <a:xfrm rot="16200000">
                <a:off x="2839504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22" name="Rounded Rectangle 6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Rounded Rectangle 7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24" name="Rectangle 8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Left Arrow 9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6" name="Group 10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28" name="Flowchart: Stored Data 12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9" name="Flowchart: Stored Data 13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0" name="Flowchart: Stored Data 14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" name="Flowchart: Stored Data 15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27" name="Rounded Rectangle 11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21" name="Rectangle 5"/>
              <p:cNvSpPr/>
              <p:nvPr/>
            </p:nvSpPr>
            <p:spPr>
              <a:xfrm>
                <a:off x="1625053" y="1907758"/>
                <a:ext cx="5074921" cy="178378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19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7234118" y="2064710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WebBrowser"/>
          <p:cNvGrpSpPr/>
          <p:nvPr>
            <p:custDataLst>
              <p:custData r:id="rId3"/>
            </p:custDataLst>
          </p:nvPr>
        </p:nvGrpSpPr>
        <p:grpSpPr>
          <a:xfrm>
            <a:off x="5354320" y="2089166"/>
            <a:ext cx="5064212" cy="2856676"/>
            <a:chOff x="0" y="0"/>
            <a:chExt cx="9144000" cy="6858000"/>
          </a:xfrm>
        </p:grpSpPr>
        <p:sp>
          <p:nvSpPr>
            <p:cNvPr id="3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7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38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6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6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5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0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45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3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4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5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5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65" name="Retângulo: Cantos Arredondados 64"/>
          <p:cNvSpPr/>
          <p:nvPr/>
        </p:nvSpPr>
        <p:spPr>
          <a:xfrm>
            <a:off x="6348388" y="2512888"/>
            <a:ext cx="3192445" cy="2262701"/>
          </a:xfrm>
          <a:prstGeom prst="roundRect">
            <a:avLst/>
          </a:prstGeom>
          <a:noFill/>
          <a:ln>
            <a:solidFill>
              <a:schemeClr val="bg1"/>
            </a:solidFill>
          </a:ln>
          <a:effectLst>
            <a:outerShdw blurRad="50800" dir="2700000" sx="101000" sy="101000" algn="tl" rotWithShape="0">
              <a:schemeClr val="tx1"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519663" y="2607979"/>
            <a:ext cx="279868" cy="582634"/>
          </a:xfrm>
          <a:prstGeom prst="rect">
            <a:avLst/>
          </a:prstGeom>
        </p:spPr>
      </p:pic>
      <p:sp>
        <p:nvSpPr>
          <p:cNvPr id="34" name="Content"/>
          <p:cNvSpPr txBox="1"/>
          <p:nvPr>
            <p:custDataLst>
              <p:custData r:id="rId4"/>
            </p:custDataLst>
          </p:nvPr>
        </p:nvSpPr>
        <p:spPr>
          <a:xfrm>
            <a:off x="6740748" y="2766241"/>
            <a:ext cx="1060868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  <p:grpSp>
        <p:nvGrpSpPr>
          <p:cNvPr id="66" name="WebBrowser"/>
          <p:cNvGrpSpPr/>
          <p:nvPr>
            <p:custDataLst>
              <p:custData r:id="rId5"/>
            </p:custDataLst>
          </p:nvPr>
        </p:nvGrpSpPr>
        <p:grpSpPr>
          <a:xfrm>
            <a:off x="991536" y="679171"/>
            <a:ext cx="3022840" cy="4886325"/>
            <a:chOff x="0" y="0"/>
            <a:chExt cx="9144000" cy="6858000"/>
          </a:xfrm>
        </p:grpSpPr>
        <p:sp>
          <p:nvSpPr>
            <p:cNvPr id="6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6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93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94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91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8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7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8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7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7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7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7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9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8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8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8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2" name="Retângulo: Cantos Arredondados 31"/>
          <p:cNvSpPr/>
          <p:nvPr/>
        </p:nvSpPr>
        <p:spPr>
          <a:xfrm>
            <a:off x="1134215" y="1799731"/>
            <a:ext cx="2695217" cy="2906717"/>
          </a:xfrm>
          <a:prstGeom prst="roundRect">
            <a:avLst/>
          </a:prstGeom>
          <a:noFill/>
          <a:ln>
            <a:solidFill>
              <a:schemeClr val="bg1"/>
            </a:solidFill>
          </a:ln>
          <a:effectLst>
            <a:outerShdw blurRad="50800" dir="2700000" sx="101000" sy="101000" algn="tl" rotWithShape="0">
              <a:schemeClr val="tx1"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5" name="Content"/>
          <p:cNvSpPr txBox="1"/>
          <p:nvPr>
            <p:custDataLst>
              <p:custData r:id="rId6"/>
            </p:custDataLst>
          </p:nvPr>
        </p:nvSpPr>
        <p:spPr>
          <a:xfrm>
            <a:off x="7309942" y="3070563"/>
            <a:ext cx="1425518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Portal do </a:t>
            </a:r>
            <a:r>
              <a:rPr lang="pt-BR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Aluno</a:t>
            </a:r>
          </a:p>
        </p:txBody>
      </p:sp>
      <p:sp>
        <p:nvSpPr>
          <p:cNvPr id="96" name="Content"/>
          <p:cNvSpPr/>
          <p:nvPr>
            <p:custDataLst>
              <p:custData r:id="rId7"/>
            </p:custDataLst>
          </p:nvPr>
        </p:nvSpPr>
        <p:spPr>
          <a:xfrm>
            <a:off x="7391314" y="4493734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pt-BR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Acessar</a:t>
            </a:r>
          </a:p>
        </p:txBody>
      </p:sp>
      <p:sp>
        <p:nvSpPr>
          <p:cNvPr id="97" name="Content"/>
          <p:cNvSpPr/>
          <p:nvPr>
            <p:custDataLst>
              <p:custData r:id="rId8"/>
            </p:custDataLst>
          </p:nvPr>
        </p:nvSpPr>
        <p:spPr>
          <a:xfrm>
            <a:off x="7309100" y="3383844"/>
            <a:ext cx="1400901" cy="31707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Login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8" name="Content"/>
          <p:cNvSpPr/>
          <p:nvPr>
            <p:custDataLst>
              <p:custData r:id="rId9"/>
            </p:custDataLst>
          </p:nvPr>
        </p:nvSpPr>
        <p:spPr>
          <a:xfrm>
            <a:off x="7309100" y="3841215"/>
            <a:ext cx="1400901" cy="30827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pt-BR" sz="1200" dirty="0">
                <a:latin typeface="Segoe UI" pitchFamily="34" charset="0"/>
                <a:cs typeface="Segoe UI" pitchFamily="34" charset="0"/>
              </a:rPr>
              <a:t>Senha</a:t>
            </a:r>
            <a:endParaRPr lang="pt-BR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99" name="Imagem 98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304790" y="1989412"/>
            <a:ext cx="279868" cy="582634"/>
          </a:xfrm>
          <a:prstGeom prst="rect">
            <a:avLst/>
          </a:prstGeom>
        </p:spPr>
      </p:pic>
      <p:sp>
        <p:nvSpPr>
          <p:cNvPr id="100" name="Content"/>
          <p:cNvSpPr txBox="1"/>
          <p:nvPr>
            <p:custDataLst>
              <p:custData r:id="rId10"/>
            </p:custDataLst>
          </p:nvPr>
        </p:nvSpPr>
        <p:spPr>
          <a:xfrm>
            <a:off x="1525875" y="2147674"/>
            <a:ext cx="1060868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  <p:sp>
        <p:nvSpPr>
          <p:cNvPr id="101" name="Content"/>
          <p:cNvSpPr txBox="1"/>
          <p:nvPr>
            <p:custDataLst>
              <p:custData r:id="rId11"/>
            </p:custDataLst>
          </p:nvPr>
        </p:nvSpPr>
        <p:spPr>
          <a:xfrm>
            <a:off x="1798583" y="2576522"/>
            <a:ext cx="1425518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Portal do </a:t>
            </a:r>
            <a:r>
              <a:rPr lang="pt-BR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Aluno</a:t>
            </a:r>
          </a:p>
        </p:txBody>
      </p:sp>
      <p:sp>
        <p:nvSpPr>
          <p:cNvPr id="102" name="Content"/>
          <p:cNvSpPr/>
          <p:nvPr>
            <p:custDataLst>
              <p:custData r:id="rId12"/>
            </p:custDataLst>
          </p:nvPr>
        </p:nvSpPr>
        <p:spPr>
          <a:xfrm>
            <a:off x="1857216" y="4135126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pt-BR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Acessar</a:t>
            </a:r>
          </a:p>
        </p:txBody>
      </p:sp>
      <p:sp>
        <p:nvSpPr>
          <p:cNvPr id="103" name="Content"/>
          <p:cNvSpPr/>
          <p:nvPr>
            <p:custDataLst>
              <p:custData r:id="rId13"/>
            </p:custDataLst>
          </p:nvPr>
        </p:nvSpPr>
        <p:spPr>
          <a:xfrm>
            <a:off x="1775002" y="3025236"/>
            <a:ext cx="1400901" cy="31707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Login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4" name="Content"/>
          <p:cNvSpPr/>
          <p:nvPr>
            <p:custDataLst>
              <p:custData r:id="rId14"/>
            </p:custDataLst>
          </p:nvPr>
        </p:nvSpPr>
        <p:spPr>
          <a:xfrm>
            <a:off x="1775002" y="3483180"/>
            <a:ext cx="1400901" cy="30827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pt-BR" sz="1200" dirty="0">
                <a:latin typeface="Segoe UI" pitchFamily="34" charset="0"/>
                <a:cs typeface="Segoe UI" pitchFamily="34" charset="0"/>
              </a:rPr>
              <a:t>Senha</a:t>
            </a:r>
            <a:endParaRPr lang="pt-BR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5" name="Content"/>
          <p:cNvSpPr txBox="1"/>
          <p:nvPr>
            <p:custDataLst>
              <p:custData r:id="rId15"/>
            </p:custDataLst>
          </p:nvPr>
        </p:nvSpPr>
        <p:spPr>
          <a:xfrm>
            <a:off x="7226903" y="4154748"/>
            <a:ext cx="148309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pt-BR" sz="11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Esqueci minha senha</a:t>
            </a:r>
          </a:p>
        </p:txBody>
      </p:sp>
      <p:sp>
        <p:nvSpPr>
          <p:cNvPr id="106" name="Content"/>
          <p:cNvSpPr txBox="1"/>
          <p:nvPr>
            <p:custDataLst>
              <p:custData r:id="rId16"/>
            </p:custDataLst>
          </p:nvPr>
        </p:nvSpPr>
        <p:spPr>
          <a:xfrm>
            <a:off x="1710789" y="3776864"/>
            <a:ext cx="148309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pt-BR" sz="11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Esqueci minha senha</a:t>
            </a:r>
          </a:p>
        </p:txBody>
      </p:sp>
    </p:spTree>
    <p:extLst>
      <p:ext uri="{BB962C8B-B14F-4D97-AF65-F5344CB8AC3E}">
        <p14:creationId xmlns:p14="http://schemas.microsoft.com/office/powerpoint/2010/main" val="221087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indowsPhone"/>
          <p:cNvGrpSpPr/>
          <p:nvPr>
            <p:custDataLst>
              <p:custData r:id="rId1"/>
            </p:custDataLst>
          </p:nvPr>
        </p:nvGrpSpPr>
        <p:grpSpPr>
          <a:xfrm>
            <a:off x="765292" y="8525"/>
            <a:ext cx="3464995" cy="6857998"/>
            <a:chOff x="2839503" y="1"/>
            <a:chExt cx="3464995" cy="6857998"/>
          </a:xfrm>
        </p:grpSpPr>
        <p:grpSp>
          <p:nvGrpSpPr>
            <p:cNvPr id="3" name="Group 2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7" name="Rounded Rectangle 6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" name="Rounded Rectangle 7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9" name="Rectangle 8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Left Arrow 9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1" name="Group 10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13" name="Flowchart: Stored Data 12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4" name="Flowchart: Stored Data 13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5" name="Flowchart: Stored Data 14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Flowchart: Stored Data 15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2" name="Rounded Rectangle 11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4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WindowsPhoneLandscape"/>
          <p:cNvGrpSpPr/>
          <p:nvPr>
            <p:custDataLst>
              <p:custData r:id="rId2"/>
            </p:custDataLst>
          </p:nvPr>
        </p:nvGrpSpPr>
        <p:grpSpPr>
          <a:xfrm>
            <a:off x="4861561" y="1696501"/>
            <a:ext cx="6857998" cy="3464995"/>
            <a:chOff x="1143003" y="1696502"/>
            <a:chExt cx="6857998" cy="3464995"/>
          </a:xfrm>
        </p:grpSpPr>
        <p:grpSp>
          <p:nvGrpSpPr>
            <p:cNvPr id="18" name="Group 2"/>
            <p:cNvGrpSpPr/>
            <p:nvPr/>
          </p:nvGrpSpPr>
          <p:grpSpPr>
            <a:xfrm>
              <a:off x="1143003" y="1696502"/>
              <a:ext cx="6857998" cy="3464995"/>
              <a:chOff x="1143003" y="1696502"/>
              <a:chExt cx="6857998" cy="3464995"/>
            </a:xfrm>
          </p:grpSpPr>
          <p:grpSp>
            <p:nvGrpSpPr>
              <p:cNvPr id="20" name="Group 4"/>
              <p:cNvGrpSpPr/>
              <p:nvPr/>
            </p:nvGrpSpPr>
            <p:grpSpPr>
              <a:xfrm rot="16200000">
                <a:off x="2839504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22" name="Rounded Rectangle 6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Rounded Rectangle 7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24" name="Rectangle 8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Left Arrow 9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6" name="Group 10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28" name="Flowchart: Stored Data 12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9" name="Flowchart: Stored Data 13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0" name="Flowchart: Stored Data 14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" name="Flowchart: Stored Data 15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27" name="Rounded Rectangle 11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21" name="Rectangle 5"/>
              <p:cNvSpPr/>
              <p:nvPr/>
            </p:nvSpPr>
            <p:spPr>
              <a:xfrm>
                <a:off x="1625053" y="1907758"/>
                <a:ext cx="5074921" cy="178378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19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7234118" y="2064710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WebBrowser"/>
          <p:cNvGrpSpPr/>
          <p:nvPr>
            <p:custDataLst>
              <p:custData r:id="rId3"/>
            </p:custDataLst>
          </p:nvPr>
        </p:nvGrpSpPr>
        <p:grpSpPr>
          <a:xfrm>
            <a:off x="5354320" y="2089166"/>
            <a:ext cx="5064212" cy="2856676"/>
            <a:chOff x="0" y="0"/>
            <a:chExt cx="9144000" cy="6858000"/>
          </a:xfrm>
        </p:grpSpPr>
        <p:sp>
          <p:nvSpPr>
            <p:cNvPr id="3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7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38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6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6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5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0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45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3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4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5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5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66" name="WebBrowser"/>
          <p:cNvGrpSpPr/>
          <p:nvPr>
            <p:custDataLst>
              <p:custData r:id="rId4"/>
            </p:custDataLst>
          </p:nvPr>
        </p:nvGrpSpPr>
        <p:grpSpPr>
          <a:xfrm>
            <a:off x="991536" y="679171"/>
            <a:ext cx="3022840" cy="4886325"/>
            <a:chOff x="0" y="0"/>
            <a:chExt cx="9144000" cy="6858000"/>
          </a:xfrm>
        </p:grpSpPr>
        <p:sp>
          <p:nvSpPr>
            <p:cNvPr id="6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6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93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94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91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8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7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8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7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7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7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7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8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8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8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8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107" name="Imagem 106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043989" y="1196762"/>
            <a:ext cx="180975" cy="390436"/>
          </a:xfrm>
          <a:prstGeom prst="rect">
            <a:avLst/>
          </a:prstGeom>
        </p:spPr>
      </p:pic>
      <p:sp>
        <p:nvSpPr>
          <p:cNvPr id="108" name="Content"/>
          <p:cNvSpPr txBox="1"/>
          <p:nvPr>
            <p:custDataLst>
              <p:custData r:id="rId5"/>
            </p:custDataLst>
          </p:nvPr>
        </p:nvSpPr>
        <p:spPr>
          <a:xfrm>
            <a:off x="948957" y="1558613"/>
            <a:ext cx="696024" cy="20774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  <p:pic>
        <p:nvPicPr>
          <p:cNvPr id="109" name="Picture 2" descr="C:\Users\t-dantay\Documents\Placeholders\user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441" y="1281563"/>
            <a:ext cx="170236" cy="18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Elipse 109"/>
          <p:cNvSpPr/>
          <p:nvPr/>
        </p:nvSpPr>
        <p:spPr>
          <a:xfrm>
            <a:off x="1530538" y="1239967"/>
            <a:ext cx="388042" cy="2868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Content"/>
          <p:cNvSpPr txBox="1"/>
          <p:nvPr>
            <p:custDataLst>
              <p:custData r:id="rId7"/>
            </p:custDataLst>
          </p:nvPr>
        </p:nvSpPr>
        <p:spPr>
          <a:xfrm>
            <a:off x="1923119" y="1141840"/>
            <a:ext cx="197887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Academico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fulano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silva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2" name="Content"/>
          <p:cNvSpPr txBox="1"/>
          <p:nvPr>
            <p:custDataLst>
              <p:custData r:id="rId8"/>
            </p:custDataLst>
          </p:nvPr>
        </p:nvSpPr>
        <p:spPr>
          <a:xfrm>
            <a:off x="1917928" y="1317154"/>
            <a:ext cx="127470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Matricula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00000</a:t>
            </a:r>
          </a:p>
        </p:txBody>
      </p:sp>
      <p:sp>
        <p:nvSpPr>
          <p:cNvPr id="113" name="Content"/>
          <p:cNvSpPr txBox="1"/>
          <p:nvPr>
            <p:custDataLst>
              <p:custData r:id="rId9"/>
            </p:custDataLst>
          </p:nvPr>
        </p:nvSpPr>
        <p:spPr>
          <a:xfrm>
            <a:off x="1917928" y="1468437"/>
            <a:ext cx="129272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noturno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4" name="Content"/>
          <p:cNvSpPr txBox="1"/>
          <p:nvPr>
            <p:custDataLst>
              <p:custData r:id="rId10"/>
            </p:custDataLst>
          </p:nvPr>
        </p:nvSpPr>
        <p:spPr>
          <a:xfrm>
            <a:off x="1897258" y="1641750"/>
            <a:ext cx="217566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Cuso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Sistemas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informação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15" name="Conector reto 114"/>
          <p:cNvCxnSpPr>
            <a:cxnSpLocks/>
          </p:cNvCxnSpPr>
          <p:nvPr/>
        </p:nvCxnSpPr>
        <p:spPr>
          <a:xfrm>
            <a:off x="1019418" y="1908715"/>
            <a:ext cx="29748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to 115"/>
          <p:cNvCxnSpPr/>
          <p:nvPr/>
        </p:nvCxnSpPr>
        <p:spPr>
          <a:xfrm>
            <a:off x="1009299" y="2402749"/>
            <a:ext cx="29950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Elipse 117"/>
          <p:cNvSpPr/>
          <p:nvPr/>
        </p:nvSpPr>
        <p:spPr>
          <a:xfrm>
            <a:off x="1894223" y="1924571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1" name="Imagem 120" descr="Uma imagem contendo sinal, ao ar livre, céu, coisa&#10;&#10;Descrição gerada com muito alta confiança"/>
          <p:cNvPicPr>
            <a:picLocks noChangeAspect="1"/>
          </p:cNvPicPr>
          <p:nvPr/>
        </p:nvPicPr>
        <p:blipFill>
          <a:blip r:embed="rId3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20584" y="1958863"/>
            <a:ext cx="308525" cy="308525"/>
          </a:xfrm>
          <a:prstGeom prst="rect">
            <a:avLst/>
          </a:prstGeom>
        </p:spPr>
      </p:pic>
      <p:pic>
        <p:nvPicPr>
          <p:cNvPr id="122" name="Imagem 121"/>
          <p:cNvPicPr>
            <a:picLocks noChangeAspect="1"/>
          </p:cNvPicPr>
          <p:nvPr/>
        </p:nvPicPr>
        <p:blipFill>
          <a:blip r:embed="rId3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947" y="2006174"/>
            <a:ext cx="251969" cy="251969"/>
          </a:xfrm>
          <a:prstGeom prst="rect">
            <a:avLst/>
          </a:prstGeom>
        </p:spPr>
      </p:pic>
      <p:pic>
        <p:nvPicPr>
          <p:cNvPr id="126" name="Imagem 125"/>
          <p:cNvPicPr>
            <a:picLocks noChangeAspect="1"/>
          </p:cNvPicPr>
          <p:nvPr/>
        </p:nvPicPr>
        <p:blipFill>
          <a:blip r:embed="rId3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024" y="1986238"/>
            <a:ext cx="269145" cy="269145"/>
          </a:xfrm>
          <a:prstGeom prst="rect">
            <a:avLst/>
          </a:prstGeom>
        </p:spPr>
      </p:pic>
      <p:sp>
        <p:nvSpPr>
          <p:cNvPr id="128" name="Elipse 127"/>
          <p:cNvSpPr/>
          <p:nvPr/>
        </p:nvSpPr>
        <p:spPr>
          <a:xfrm>
            <a:off x="2357335" y="1936619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Elipse 128"/>
          <p:cNvSpPr/>
          <p:nvPr/>
        </p:nvSpPr>
        <p:spPr>
          <a:xfrm>
            <a:off x="2817747" y="1931664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1" name="Triângulo isósceles 130"/>
          <p:cNvSpPr/>
          <p:nvPr/>
        </p:nvSpPr>
        <p:spPr>
          <a:xfrm>
            <a:off x="3010071" y="2350519"/>
            <a:ext cx="45719" cy="480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8" name="Imagem 137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5453250" y="2399393"/>
            <a:ext cx="180975" cy="390436"/>
          </a:xfrm>
          <a:prstGeom prst="rect">
            <a:avLst/>
          </a:prstGeom>
        </p:spPr>
      </p:pic>
      <p:sp>
        <p:nvSpPr>
          <p:cNvPr id="139" name="Content"/>
          <p:cNvSpPr txBox="1"/>
          <p:nvPr>
            <p:custDataLst>
              <p:custData r:id="rId11"/>
            </p:custDataLst>
          </p:nvPr>
        </p:nvSpPr>
        <p:spPr>
          <a:xfrm>
            <a:off x="5313481" y="2758749"/>
            <a:ext cx="696024" cy="20774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  <p:pic>
        <p:nvPicPr>
          <p:cNvPr id="140" name="Picture 2" descr="C:\Users\t-dantay\Documents\Placeholders\user.png"/>
          <p:cNvPicPr>
            <a:picLocks noChangeAspect="1" noChangeArrowheads="1"/>
          </p:cNvPicPr>
          <p:nvPr>
            <p:custDataLst>
              <p:custData r:id="rId12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070" y="2493536"/>
            <a:ext cx="170236" cy="18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Content"/>
          <p:cNvSpPr txBox="1"/>
          <p:nvPr>
            <p:custDataLst>
              <p:custData r:id="rId13"/>
            </p:custDataLst>
          </p:nvPr>
        </p:nvSpPr>
        <p:spPr>
          <a:xfrm>
            <a:off x="6275021" y="2368000"/>
            <a:ext cx="197887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Academico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fulano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silva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2" name="Content"/>
          <p:cNvSpPr txBox="1"/>
          <p:nvPr>
            <p:custDataLst>
              <p:custData r:id="rId14"/>
            </p:custDataLst>
          </p:nvPr>
        </p:nvSpPr>
        <p:spPr>
          <a:xfrm>
            <a:off x="8144117" y="2371031"/>
            <a:ext cx="127470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Matricula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00000</a:t>
            </a:r>
          </a:p>
        </p:txBody>
      </p:sp>
      <p:sp>
        <p:nvSpPr>
          <p:cNvPr id="143" name="Content"/>
          <p:cNvSpPr txBox="1"/>
          <p:nvPr>
            <p:custDataLst>
              <p:custData r:id="rId15"/>
            </p:custDataLst>
          </p:nvPr>
        </p:nvSpPr>
        <p:spPr>
          <a:xfrm>
            <a:off x="6272595" y="2582183"/>
            <a:ext cx="129272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noturno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4" name="Content"/>
          <p:cNvSpPr txBox="1"/>
          <p:nvPr>
            <p:custDataLst>
              <p:custData r:id="rId16"/>
            </p:custDataLst>
          </p:nvPr>
        </p:nvSpPr>
        <p:spPr>
          <a:xfrm>
            <a:off x="7498310" y="2581566"/>
            <a:ext cx="217687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Cuso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Sistemas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informação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5" name="Elipse 144"/>
          <p:cNvSpPr/>
          <p:nvPr/>
        </p:nvSpPr>
        <p:spPr>
          <a:xfrm>
            <a:off x="5945339" y="2447986"/>
            <a:ext cx="388042" cy="2868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6" name="Conector reto 145"/>
          <p:cNvCxnSpPr>
            <a:cxnSpLocks/>
          </p:cNvCxnSpPr>
          <p:nvPr/>
        </p:nvCxnSpPr>
        <p:spPr>
          <a:xfrm>
            <a:off x="5420160" y="2960625"/>
            <a:ext cx="4998372" cy="5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Elipse 146"/>
          <p:cNvSpPr/>
          <p:nvPr/>
        </p:nvSpPr>
        <p:spPr>
          <a:xfrm>
            <a:off x="7270955" y="2975228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8" name="Imagem 147" descr="Uma imagem contendo sinal, ao ar livre, céu, coisa&#10;&#10;Descrição gerada com muito alta confiança"/>
          <p:cNvPicPr>
            <a:picLocks noChangeAspect="1"/>
          </p:cNvPicPr>
          <p:nvPr/>
        </p:nvPicPr>
        <p:blipFill>
          <a:blip r:embed="rId3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09937" y="3018354"/>
            <a:ext cx="308525" cy="308525"/>
          </a:xfrm>
          <a:prstGeom prst="rect">
            <a:avLst/>
          </a:prstGeom>
        </p:spPr>
      </p:pic>
      <p:pic>
        <p:nvPicPr>
          <p:cNvPr id="149" name="Imagem 148"/>
          <p:cNvPicPr>
            <a:picLocks noChangeAspect="1"/>
          </p:cNvPicPr>
          <p:nvPr/>
        </p:nvPicPr>
        <p:blipFill>
          <a:blip r:embed="rId3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710" y="3058943"/>
            <a:ext cx="251969" cy="251969"/>
          </a:xfrm>
          <a:prstGeom prst="rect">
            <a:avLst/>
          </a:prstGeom>
        </p:spPr>
      </p:pic>
      <p:pic>
        <p:nvPicPr>
          <p:cNvPr id="150" name="Imagem 149"/>
          <p:cNvPicPr>
            <a:picLocks noChangeAspect="1"/>
          </p:cNvPicPr>
          <p:nvPr/>
        </p:nvPicPr>
        <p:blipFill>
          <a:blip r:embed="rId3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756" y="3036895"/>
            <a:ext cx="269145" cy="269145"/>
          </a:xfrm>
          <a:prstGeom prst="rect">
            <a:avLst/>
          </a:prstGeom>
        </p:spPr>
      </p:pic>
      <p:sp>
        <p:nvSpPr>
          <p:cNvPr id="151" name="Elipse 150"/>
          <p:cNvSpPr/>
          <p:nvPr/>
        </p:nvSpPr>
        <p:spPr>
          <a:xfrm>
            <a:off x="7728098" y="2989388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2" name="Elipse 151"/>
          <p:cNvSpPr/>
          <p:nvPr/>
        </p:nvSpPr>
        <p:spPr>
          <a:xfrm>
            <a:off x="8188510" y="2984433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3" name="Conector reto 152"/>
          <p:cNvCxnSpPr>
            <a:cxnSpLocks/>
          </p:cNvCxnSpPr>
          <p:nvPr/>
        </p:nvCxnSpPr>
        <p:spPr>
          <a:xfrm>
            <a:off x="5409574" y="3449014"/>
            <a:ext cx="4998372" cy="5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riângulo isósceles 153"/>
          <p:cNvSpPr/>
          <p:nvPr/>
        </p:nvSpPr>
        <p:spPr>
          <a:xfrm>
            <a:off x="8392495" y="3396531"/>
            <a:ext cx="45719" cy="480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459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indowsPhone"/>
          <p:cNvGrpSpPr/>
          <p:nvPr>
            <p:custDataLst>
              <p:custData r:id="rId1"/>
            </p:custDataLst>
          </p:nvPr>
        </p:nvGrpSpPr>
        <p:grpSpPr>
          <a:xfrm>
            <a:off x="765292" y="8525"/>
            <a:ext cx="3464995" cy="6857998"/>
            <a:chOff x="2839503" y="1"/>
            <a:chExt cx="3464995" cy="6857998"/>
          </a:xfrm>
        </p:grpSpPr>
        <p:grpSp>
          <p:nvGrpSpPr>
            <p:cNvPr id="3" name="Group 2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7" name="Rounded Rectangle 6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" name="Rounded Rectangle 7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9" name="Rectangle 8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Left Arrow 9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1" name="Group 10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13" name="Flowchart: Stored Data 12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4" name="Flowchart: Stored Data 13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5" name="Flowchart: Stored Data 14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Flowchart: Stored Data 15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2" name="Rounded Rectangle 11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4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WindowsPhoneLandscape"/>
          <p:cNvGrpSpPr/>
          <p:nvPr>
            <p:custDataLst>
              <p:custData r:id="rId2"/>
            </p:custDataLst>
          </p:nvPr>
        </p:nvGrpSpPr>
        <p:grpSpPr>
          <a:xfrm>
            <a:off x="4861561" y="1696501"/>
            <a:ext cx="6857998" cy="3464995"/>
            <a:chOff x="1143003" y="1696502"/>
            <a:chExt cx="6857998" cy="3464995"/>
          </a:xfrm>
        </p:grpSpPr>
        <p:grpSp>
          <p:nvGrpSpPr>
            <p:cNvPr id="18" name="Group 2"/>
            <p:cNvGrpSpPr/>
            <p:nvPr/>
          </p:nvGrpSpPr>
          <p:grpSpPr>
            <a:xfrm>
              <a:off x="1143003" y="1696502"/>
              <a:ext cx="6857998" cy="3464995"/>
              <a:chOff x="1143003" y="1696502"/>
              <a:chExt cx="6857998" cy="3464995"/>
            </a:xfrm>
          </p:grpSpPr>
          <p:grpSp>
            <p:nvGrpSpPr>
              <p:cNvPr id="20" name="Group 4"/>
              <p:cNvGrpSpPr/>
              <p:nvPr/>
            </p:nvGrpSpPr>
            <p:grpSpPr>
              <a:xfrm rot="16200000">
                <a:off x="2839504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22" name="Rounded Rectangle 6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Rounded Rectangle 7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24" name="Rectangle 8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Left Arrow 9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6" name="Group 10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28" name="Flowchart: Stored Data 12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9" name="Flowchart: Stored Data 13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0" name="Flowchart: Stored Data 14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" name="Flowchart: Stored Data 15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27" name="Rounded Rectangle 11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21" name="Rectangle 5"/>
              <p:cNvSpPr/>
              <p:nvPr/>
            </p:nvSpPr>
            <p:spPr>
              <a:xfrm>
                <a:off x="1625053" y="1907758"/>
                <a:ext cx="5074921" cy="178378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19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7234118" y="2064710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WebBrowser"/>
          <p:cNvGrpSpPr/>
          <p:nvPr>
            <p:custDataLst>
              <p:custData r:id="rId3"/>
            </p:custDataLst>
          </p:nvPr>
        </p:nvGrpSpPr>
        <p:grpSpPr>
          <a:xfrm>
            <a:off x="5354320" y="2089166"/>
            <a:ext cx="5064212" cy="2856676"/>
            <a:chOff x="0" y="0"/>
            <a:chExt cx="9144000" cy="6858000"/>
          </a:xfrm>
        </p:grpSpPr>
        <p:sp>
          <p:nvSpPr>
            <p:cNvPr id="3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7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38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6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6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5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0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45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3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4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5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5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66" name="WebBrowser"/>
          <p:cNvGrpSpPr/>
          <p:nvPr>
            <p:custDataLst>
              <p:custData r:id="rId4"/>
            </p:custDataLst>
          </p:nvPr>
        </p:nvGrpSpPr>
        <p:grpSpPr>
          <a:xfrm>
            <a:off x="991536" y="679171"/>
            <a:ext cx="3022840" cy="4886325"/>
            <a:chOff x="0" y="0"/>
            <a:chExt cx="9144000" cy="6858000"/>
          </a:xfrm>
        </p:grpSpPr>
        <p:sp>
          <p:nvSpPr>
            <p:cNvPr id="6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6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93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94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91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8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7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8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7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7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7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7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8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8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8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8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107" name="Imagem 106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043989" y="1196762"/>
            <a:ext cx="180975" cy="390436"/>
          </a:xfrm>
          <a:prstGeom prst="rect">
            <a:avLst/>
          </a:prstGeom>
        </p:spPr>
      </p:pic>
      <p:sp>
        <p:nvSpPr>
          <p:cNvPr id="108" name="Content"/>
          <p:cNvSpPr txBox="1"/>
          <p:nvPr>
            <p:custDataLst>
              <p:custData r:id="rId5"/>
            </p:custDataLst>
          </p:nvPr>
        </p:nvSpPr>
        <p:spPr>
          <a:xfrm>
            <a:off x="948957" y="1558613"/>
            <a:ext cx="696024" cy="20774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  <p:pic>
        <p:nvPicPr>
          <p:cNvPr id="109" name="Picture 2" descr="C:\Users\t-dantay\Documents\Placeholders\user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441" y="1281563"/>
            <a:ext cx="170236" cy="18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Elipse 109"/>
          <p:cNvSpPr/>
          <p:nvPr/>
        </p:nvSpPr>
        <p:spPr>
          <a:xfrm>
            <a:off x="1530538" y="1239967"/>
            <a:ext cx="388042" cy="2868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Content"/>
          <p:cNvSpPr txBox="1"/>
          <p:nvPr>
            <p:custDataLst>
              <p:custData r:id="rId7"/>
            </p:custDataLst>
          </p:nvPr>
        </p:nvSpPr>
        <p:spPr>
          <a:xfrm>
            <a:off x="1923119" y="1141840"/>
            <a:ext cx="197887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Academico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fulano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silva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2" name="Content"/>
          <p:cNvSpPr txBox="1"/>
          <p:nvPr>
            <p:custDataLst>
              <p:custData r:id="rId8"/>
            </p:custDataLst>
          </p:nvPr>
        </p:nvSpPr>
        <p:spPr>
          <a:xfrm>
            <a:off x="1917928" y="1317154"/>
            <a:ext cx="127470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Matricula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00000</a:t>
            </a:r>
          </a:p>
        </p:txBody>
      </p:sp>
      <p:sp>
        <p:nvSpPr>
          <p:cNvPr id="113" name="Content"/>
          <p:cNvSpPr txBox="1"/>
          <p:nvPr>
            <p:custDataLst>
              <p:custData r:id="rId9"/>
            </p:custDataLst>
          </p:nvPr>
        </p:nvSpPr>
        <p:spPr>
          <a:xfrm>
            <a:off x="1917928" y="1468437"/>
            <a:ext cx="129272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noturno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4" name="Content"/>
          <p:cNvSpPr txBox="1"/>
          <p:nvPr>
            <p:custDataLst>
              <p:custData r:id="rId10"/>
            </p:custDataLst>
          </p:nvPr>
        </p:nvSpPr>
        <p:spPr>
          <a:xfrm>
            <a:off x="1897258" y="1641750"/>
            <a:ext cx="217566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Cuso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Sistemas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informação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15" name="Conector reto 114"/>
          <p:cNvCxnSpPr>
            <a:cxnSpLocks/>
          </p:cNvCxnSpPr>
          <p:nvPr/>
        </p:nvCxnSpPr>
        <p:spPr>
          <a:xfrm>
            <a:off x="1019418" y="1908715"/>
            <a:ext cx="29748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to 115"/>
          <p:cNvCxnSpPr/>
          <p:nvPr/>
        </p:nvCxnSpPr>
        <p:spPr>
          <a:xfrm>
            <a:off x="1009299" y="2402749"/>
            <a:ext cx="29950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Elipse 117"/>
          <p:cNvSpPr/>
          <p:nvPr/>
        </p:nvSpPr>
        <p:spPr>
          <a:xfrm>
            <a:off x="1894223" y="1924571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1" name="Imagem 120" descr="Uma imagem contendo sinal, ao ar livre, céu, coisa&#10;&#10;Descrição gerada com muito alta confiança"/>
          <p:cNvPicPr>
            <a:picLocks noChangeAspect="1"/>
          </p:cNvPicPr>
          <p:nvPr/>
        </p:nvPicPr>
        <p:blipFill>
          <a:blip r:embed="rId3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20584" y="1958863"/>
            <a:ext cx="308525" cy="308525"/>
          </a:xfrm>
          <a:prstGeom prst="rect">
            <a:avLst/>
          </a:prstGeom>
        </p:spPr>
      </p:pic>
      <p:pic>
        <p:nvPicPr>
          <p:cNvPr id="122" name="Imagem 121"/>
          <p:cNvPicPr>
            <a:picLocks noChangeAspect="1"/>
          </p:cNvPicPr>
          <p:nvPr/>
        </p:nvPicPr>
        <p:blipFill>
          <a:blip r:embed="rId3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947" y="2006174"/>
            <a:ext cx="251969" cy="251969"/>
          </a:xfrm>
          <a:prstGeom prst="rect">
            <a:avLst/>
          </a:prstGeom>
        </p:spPr>
      </p:pic>
      <p:pic>
        <p:nvPicPr>
          <p:cNvPr id="126" name="Imagem 125"/>
          <p:cNvPicPr>
            <a:picLocks noChangeAspect="1"/>
          </p:cNvPicPr>
          <p:nvPr/>
        </p:nvPicPr>
        <p:blipFill>
          <a:blip r:embed="rId3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024" y="1986238"/>
            <a:ext cx="269145" cy="269145"/>
          </a:xfrm>
          <a:prstGeom prst="rect">
            <a:avLst/>
          </a:prstGeom>
        </p:spPr>
      </p:pic>
      <p:sp>
        <p:nvSpPr>
          <p:cNvPr id="128" name="Elipse 127"/>
          <p:cNvSpPr/>
          <p:nvPr/>
        </p:nvSpPr>
        <p:spPr>
          <a:xfrm>
            <a:off x="2357335" y="1936619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Elipse 128"/>
          <p:cNvSpPr/>
          <p:nvPr/>
        </p:nvSpPr>
        <p:spPr>
          <a:xfrm>
            <a:off x="2817747" y="1931664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1" name="Triângulo isósceles 130"/>
          <p:cNvSpPr/>
          <p:nvPr/>
        </p:nvSpPr>
        <p:spPr>
          <a:xfrm>
            <a:off x="3010071" y="2350519"/>
            <a:ext cx="45719" cy="480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8" name="Imagem 137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5453250" y="2399393"/>
            <a:ext cx="180975" cy="390436"/>
          </a:xfrm>
          <a:prstGeom prst="rect">
            <a:avLst/>
          </a:prstGeom>
        </p:spPr>
      </p:pic>
      <p:sp>
        <p:nvSpPr>
          <p:cNvPr id="139" name="Content"/>
          <p:cNvSpPr txBox="1"/>
          <p:nvPr>
            <p:custDataLst>
              <p:custData r:id="rId11"/>
            </p:custDataLst>
          </p:nvPr>
        </p:nvSpPr>
        <p:spPr>
          <a:xfrm>
            <a:off x="5313481" y="2758749"/>
            <a:ext cx="696024" cy="20774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  <p:pic>
        <p:nvPicPr>
          <p:cNvPr id="140" name="Picture 2" descr="C:\Users\t-dantay\Documents\Placeholders\user.png"/>
          <p:cNvPicPr>
            <a:picLocks noChangeAspect="1" noChangeArrowheads="1"/>
          </p:cNvPicPr>
          <p:nvPr>
            <p:custDataLst>
              <p:custData r:id="rId12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070" y="2493536"/>
            <a:ext cx="170236" cy="18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Content"/>
          <p:cNvSpPr txBox="1"/>
          <p:nvPr>
            <p:custDataLst>
              <p:custData r:id="rId13"/>
            </p:custDataLst>
          </p:nvPr>
        </p:nvSpPr>
        <p:spPr>
          <a:xfrm>
            <a:off x="6275021" y="2368000"/>
            <a:ext cx="197887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Academico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fulano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silva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2" name="Content"/>
          <p:cNvSpPr txBox="1"/>
          <p:nvPr>
            <p:custDataLst>
              <p:custData r:id="rId14"/>
            </p:custDataLst>
          </p:nvPr>
        </p:nvSpPr>
        <p:spPr>
          <a:xfrm>
            <a:off x="8144117" y="2371031"/>
            <a:ext cx="127470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Matricula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00000</a:t>
            </a:r>
          </a:p>
        </p:txBody>
      </p:sp>
      <p:sp>
        <p:nvSpPr>
          <p:cNvPr id="143" name="Content"/>
          <p:cNvSpPr txBox="1"/>
          <p:nvPr>
            <p:custDataLst>
              <p:custData r:id="rId15"/>
            </p:custDataLst>
          </p:nvPr>
        </p:nvSpPr>
        <p:spPr>
          <a:xfrm>
            <a:off x="6272595" y="2582183"/>
            <a:ext cx="129272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noturno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4" name="Content"/>
          <p:cNvSpPr txBox="1"/>
          <p:nvPr>
            <p:custDataLst>
              <p:custData r:id="rId16"/>
            </p:custDataLst>
          </p:nvPr>
        </p:nvSpPr>
        <p:spPr>
          <a:xfrm>
            <a:off x="7498310" y="2581566"/>
            <a:ext cx="217687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Cuso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Sistemas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informação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5" name="Elipse 144"/>
          <p:cNvSpPr/>
          <p:nvPr/>
        </p:nvSpPr>
        <p:spPr>
          <a:xfrm>
            <a:off x="5945339" y="2447986"/>
            <a:ext cx="388042" cy="2868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6" name="Conector reto 145"/>
          <p:cNvCxnSpPr>
            <a:cxnSpLocks/>
          </p:cNvCxnSpPr>
          <p:nvPr/>
        </p:nvCxnSpPr>
        <p:spPr>
          <a:xfrm>
            <a:off x="5420160" y="2960625"/>
            <a:ext cx="4998372" cy="5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Elipse 146"/>
          <p:cNvSpPr/>
          <p:nvPr/>
        </p:nvSpPr>
        <p:spPr>
          <a:xfrm>
            <a:off x="7270955" y="2975228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8" name="Imagem 147" descr="Uma imagem contendo sinal, ao ar livre, céu, coisa&#10;&#10;Descrição gerada com muito alta confiança"/>
          <p:cNvPicPr>
            <a:picLocks noChangeAspect="1"/>
          </p:cNvPicPr>
          <p:nvPr/>
        </p:nvPicPr>
        <p:blipFill>
          <a:blip r:embed="rId3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09937" y="3018354"/>
            <a:ext cx="308525" cy="308525"/>
          </a:xfrm>
          <a:prstGeom prst="rect">
            <a:avLst/>
          </a:prstGeom>
        </p:spPr>
      </p:pic>
      <p:pic>
        <p:nvPicPr>
          <p:cNvPr id="149" name="Imagem 148"/>
          <p:cNvPicPr>
            <a:picLocks noChangeAspect="1"/>
          </p:cNvPicPr>
          <p:nvPr/>
        </p:nvPicPr>
        <p:blipFill>
          <a:blip r:embed="rId3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710" y="3058943"/>
            <a:ext cx="251969" cy="251969"/>
          </a:xfrm>
          <a:prstGeom prst="rect">
            <a:avLst/>
          </a:prstGeom>
        </p:spPr>
      </p:pic>
      <p:pic>
        <p:nvPicPr>
          <p:cNvPr id="150" name="Imagem 149"/>
          <p:cNvPicPr>
            <a:picLocks noChangeAspect="1"/>
          </p:cNvPicPr>
          <p:nvPr/>
        </p:nvPicPr>
        <p:blipFill>
          <a:blip r:embed="rId3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756" y="3036895"/>
            <a:ext cx="269145" cy="269145"/>
          </a:xfrm>
          <a:prstGeom prst="rect">
            <a:avLst/>
          </a:prstGeom>
        </p:spPr>
      </p:pic>
      <p:sp>
        <p:nvSpPr>
          <p:cNvPr id="151" name="Elipse 150"/>
          <p:cNvSpPr/>
          <p:nvPr/>
        </p:nvSpPr>
        <p:spPr>
          <a:xfrm>
            <a:off x="7728098" y="2989388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2" name="Elipse 151"/>
          <p:cNvSpPr/>
          <p:nvPr/>
        </p:nvSpPr>
        <p:spPr>
          <a:xfrm>
            <a:off x="8188510" y="2984433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3" name="Conector reto 152"/>
          <p:cNvCxnSpPr>
            <a:cxnSpLocks/>
          </p:cNvCxnSpPr>
          <p:nvPr/>
        </p:nvCxnSpPr>
        <p:spPr>
          <a:xfrm>
            <a:off x="5409574" y="3449014"/>
            <a:ext cx="4998372" cy="5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riângulo isósceles 153"/>
          <p:cNvSpPr/>
          <p:nvPr/>
        </p:nvSpPr>
        <p:spPr>
          <a:xfrm>
            <a:off x="8392495" y="3396531"/>
            <a:ext cx="45719" cy="480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4" name="Conector reto 123"/>
          <p:cNvCxnSpPr/>
          <p:nvPr/>
        </p:nvCxnSpPr>
        <p:spPr>
          <a:xfrm>
            <a:off x="1015138" y="2880034"/>
            <a:ext cx="29950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Elipse 124"/>
          <p:cNvSpPr/>
          <p:nvPr/>
        </p:nvSpPr>
        <p:spPr>
          <a:xfrm>
            <a:off x="2136261" y="2419689"/>
            <a:ext cx="370940" cy="3884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7" name="Imagem 126"/>
          <p:cNvPicPr>
            <a:picLocks noChangeAspect="1"/>
          </p:cNvPicPr>
          <p:nvPr/>
        </p:nvPicPr>
        <p:blipFill>
          <a:blip r:embed="rId3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626" y="2502956"/>
            <a:ext cx="228692" cy="228692"/>
          </a:xfrm>
          <a:prstGeom prst="rect">
            <a:avLst/>
          </a:prstGeom>
        </p:spPr>
      </p:pic>
      <p:pic>
        <p:nvPicPr>
          <p:cNvPr id="130" name="Imagem 129" descr="Uma imagem contendo coisa&#10;&#10;Descrição gerada com alta confiança"/>
          <p:cNvPicPr>
            <a:picLocks noChangeAspect="1"/>
          </p:cNvPicPr>
          <p:nvPr/>
        </p:nvPicPr>
        <p:blipFill>
          <a:blip r:embed="rId3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403" y="2433679"/>
            <a:ext cx="369286" cy="369286"/>
          </a:xfrm>
          <a:prstGeom prst="rect">
            <a:avLst/>
          </a:prstGeom>
        </p:spPr>
      </p:pic>
      <p:sp>
        <p:nvSpPr>
          <p:cNvPr id="132" name="Elipse 131"/>
          <p:cNvSpPr/>
          <p:nvPr/>
        </p:nvSpPr>
        <p:spPr>
          <a:xfrm>
            <a:off x="2540537" y="2420447"/>
            <a:ext cx="370940" cy="3884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3" name="Triângulo isósceles 132"/>
          <p:cNvSpPr/>
          <p:nvPr/>
        </p:nvSpPr>
        <p:spPr>
          <a:xfrm>
            <a:off x="2298871" y="2827870"/>
            <a:ext cx="45719" cy="480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4" name="Elipse 133"/>
          <p:cNvSpPr/>
          <p:nvPr/>
        </p:nvSpPr>
        <p:spPr>
          <a:xfrm>
            <a:off x="7565488" y="3464889"/>
            <a:ext cx="370940" cy="3884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5" name="Imagem 134"/>
          <p:cNvPicPr>
            <a:picLocks noChangeAspect="1"/>
          </p:cNvPicPr>
          <p:nvPr/>
        </p:nvPicPr>
        <p:blipFill>
          <a:blip r:embed="rId3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853" y="3548156"/>
            <a:ext cx="228692" cy="228692"/>
          </a:xfrm>
          <a:prstGeom prst="rect">
            <a:avLst/>
          </a:prstGeom>
        </p:spPr>
      </p:pic>
      <p:pic>
        <p:nvPicPr>
          <p:cNvPr id="136" name="Imagem 135" descr="Uma imagem contendo coisa&#10;&#10;Descrição gerada com alta confiança"/>
          <p:cNvPicPr>
            <a:picLocks noChangeAspect="1"/>
          </p:cNvPicPr>
          <p:nvPr/>
        </p:nvPicPr>
        <p:blipFill>
          <a:blip r:embed="rId3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418" y="3468161"/>
            <a:ext cx="369286" cy="369286"/>
          </a:xfrm>
          <a:prstGeom prst="rect">
            <a:avLst/>
          </a:prstGeom>
        </p:spPr>
      </p:pic>
      <p:sp>
        <p:nvSpPr>
          <p:cNvPr id="137" name="Elipse 136"/>
          <p:cNvSpPr/>
          <p:nvPr/>
        </p:nvSpPr>
        <p:spPr>
          <a:xfrm>
            <a:off x="7969764" y="3465647"/>
            <a:ext cx="370940" cy="3884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5" name="Triângulo isósceles 154"/>
          <p:cNvSpPr/>
          <p:nvPr/>
        </p:nvSpPr>
        <p:spPr>
          <a:xfrm>
            <a:off x="7728098" y="3873070"/>
            <a:ext cx="45719" cy="480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6" name="Conector reto 155"/>
          <p:cNvCxnSpPr>
            <a:cxnSpLocks/>
          </p:cNvCxnSpPr>
          <p:nvPr/>
        </p:nvCxnSpPr>
        <p:spPr>
          <a:xfrm>
            <a:off x="5396522" y="3927143"/>
            <a:ext cx="4998372" cy="5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86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indowsPhone"/>
          <p:cNvGrpSpPr/>
          <p:nvPr>
            <p:custDataLst>
              <p:custData r:id="rId1"/>
            </p:custDataLst>
          </p:nvPr>
        </p:nvGrpSpPr>
        <p:grpSpPr>
          <a:xfrm>
            <a:off x="765292" y="8525"/>
            <a:ext cx="3464995" cy="6857998"/>
            <a:chOff x="2839503" y="1"/>
            <a:chExt cx="3464995" cy="6857998"/>
          </a:xfrm>
        </p:grpSpPr>
        <p:grpSp>
          <p:nvGrpSpPr>
            <p:cNvPr id="3" name="Group 2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7" name="Rounded Rectangle 6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" name="Rounded Rectangle 7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9" name="Rectangle 8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Left Arrow 9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1" name="Group 10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13" name="Flowchart: Stored Data 12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4" name="Flowchart: Stored Data 13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5" name="Flowchart: Stored Data 14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Flowchart: Stored Data 15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2" name="Rounded Rectangle 11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4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2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WindowsPhoneLandscape"/>
          <p:cNvGrpSpPr/>
          <p:nvPr>
            <p:custDataLst>
              <p:custData r:id="rId2"/>
            </p:custDataLst>
          </p:nvPr>
        </p:nvGrpSpPr>
        <p:grpSpPr>
          <a:xfrm>
            <a:off x="4861561" y="1696501"/>
            <a:ext cx="6857998" cy="3464995"/>
            <a:chOff x="1143003" y="1696502"/>
            <a:chExt cx="6857998" cy="3464995"/>
          </a:xfrm>
        </p:grpSpPr>
        <p:grpSp>
          <p:nvGrpSpPr>
            <p:cNvPr id="18" name="Group 2"/>
            <p:cNvGrpSpPr/>
            <p:nvPr/>
          </p:nvGrpSpPr>
          <p:grpSpPr>
            <a:xfrm>
              <a:off x="1143003" y="1696502"/>
              <a:ext cx="6857998" cy="3464995"/>
              <a:chOff x="1143003" y="1696502"/>
              <a:chExt cx="6857998" cy="3464995"/>
            </a:xfrm>
          </p:grpSpPr>
          <p:grpSp>
            <p:nvGrpSpPr>
              <p:cNvPr id="20" name="Group 4"/>
              <p:cNvGrpSpPr/>
              <p:nvPr/>
            </p:nvGrpSpPr>
            <p:grpSpPr>
              <a:xfrm rot="16200000">
                <a:off x="2839504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22" name="Rounded Rectangle 6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Rounded Rectangle 7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24" name="Rectangle 8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Left Arrow 9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6" name="Group 10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28" name="Flowchart: Stored Data 12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9" name="Flowchart: Stored Data 13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0" name="Flowchart: Stored Data 14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" name="Flowchart: Stored Data 15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27" name="Rounded Rectangle 11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21" name="Rectangle 5"/>
              <p:cNvSpPr/>
              <p:nvPr/>
            </p:nvSpPr>
            <p:spPr>
              <a:xfrm>
                <a:off x="1625053" y="1907758"/>
                <a:ext cx="5074921" cy="178378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19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2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7234118" y="2064710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WebBrowser"/>
          <p:cNvGrpSpPr/>
          <p:nvPr>
            <p:custDataLst>
              <p:custData r:id="rId3"/>
            </p:custDataLst>
          </p:nvPr>
        </p:nvGrpSpPr>
        <p:grpSpPr>
          <a:xfrm>
            <a:off x="5354320" y="2089166"/>
            <a:ext cx="5064212" cy="2856676"/>
            <a:chOff x="0" y="0"/>
            <a:chExt cx="9144000" cy="6858000"/>
          </a:xfrm>
        </p:grpSpPr>
        <p:sp>
          <p:nvSpPr>
            <p:cNvPr id="3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7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38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6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6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5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7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45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8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9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0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5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5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66" name="WebBrowser"/>
          <p:cNvGrpSpPr/>
          <p:nvPr>
            <p:custDataLst>
              <p:custData r:id="rId4"/>
            </p:custDataLst>
          </p:nvPr>
        </p:nvGrpSpPr>
        <p:grpSpPr>
          <a:xfrm>
            <a:off x="991536" y="679171"/>
            <a:ext cx="3022840" cy="4886325"/>
            <a:chOff x="0" y="0"/>
            <a:chExt cx="9144000" cy="6858000"/>
          </a:xfrm>
        </p:grpSpPr>
        <p:sp>
          <p:nvSpPr>
            <p:cNvPr id="6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6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93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94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91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8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7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8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3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7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7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7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4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8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8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8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107" name="Imagem 106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043989" y="1196762"/>
            <a:ext cx="180975" cy="390436"/>
          </a:xfrm>
          <a:prstGeom prst="rect">
            <a:avLst/>
          </a:prstGeom>
        </p:spPr>
      </p:pic>
      <p:sp>
        <p:nvSpPr>
          <p:cNvPr id="108" name="Content"/>
          <p:cNvSpPr txBox="1"/>
          <p:nvPr>
            <p:custDataLst>
              <p:custData r:id="rId5"/>
            </p:custDataLst>
          </p:nvPr>
        </p:nvSpPr>
        <p:spPr>
          <a:xfrm>
            <a:off x="948957" y="1558613"/>
            <a:ext cx="696024" cy="20774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  <p:pic>
        <p:nvPicPr>
          <p:cNvPr id="109" name="Picture 2" descr="C:\Users\t-dantay\Documents\Placeholders\user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441" y="1281563"/>
            <a:ext cx="170236" cy="18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Elipse 109"/>
          <p:cNvSpPr/>
          <p:nvPr/>
        </p:nvSpPr>
        <p:spPr>
          <a:xfrm>
            <a:off x="1530538" y="1239967"/>
            <a:ext cx="388042" cy="2868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Content"/>
          <p:cNvSpPr txBox="1"/>
          <p:nvPr>
            <p:custDataLst>
              <p:custData r:id="rId7"/>
            </p:custDataLst>
          </p:nvPr>
        </p:nvSpPr>
        <p:spPr>
          <a:xfrm>
            <a:off x="1923119" y="1141840"/>
            <a:ext cx="197887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Academico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fulano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silva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2" name="Content"/>
          <p:cNvSpPr txBox="1"/>
          <p:nvPr>
            <p:custDataLst>
              <p:custData r:id="rId8"/>
            </p:custDataLst>
          </p:nvPr>
        </p:nvSpPr>
        <p:spPr>
          <a:xfrm>
            <a:off x="1917928" y="1317154"/>
            <a:ext cx="127470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Matricula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00000</a:t>
            </a:r>
          </a:p>
        </p:txBody>
      </p:sp>
      <p:sp>
        <p:nvSpPr>
          <p:cNvPr id="113" name="Content"/>
          <p:cNvSpPr txBox="1"/>
          <p:nvPr>
            <p:custDataLst>
              <p:custData r:id="rId9"/>
            </p:custDataLst>
          </p:nvPr>
        </p:nvSpPr>
        <p:spPr>
          <a:xfrm>
            <a:off x="1917928" y="1468437"/>
            <a:ext cx="129272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noturno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4" name="Content"/>
          <p:cNvSpPr txBox="1"/>
          <p:nvPr>
            <p:custDataLst>
              <p:custData r:id="rId10"/>
            </p:custDataLst>
          </p:nvPr>
        </p:nvSpPr>
        <p:spPr>
          <a:xfrm>
            <a:off x="1897258" y="1641750"/>
            <a:ext cx="217566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Cuso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Sistemas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informação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15" name="Conector reto 114"/>
          <p:cNvCxnSpPr>
            <a:cxnSpLocks/>
          </p:cNvCxnSpPr>
          <p:nvPr/>
        </p:nvCxnSpPr>
        <p:spPr>
          <a:xfrm>
            <a:off x="1019418" y="1908715"/>
            <a:ext cx="29748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to 115"/>
          <p:cNvCxnSpPr/>
          <p:nvPr/>
        </p:nvCxnSpPr>
        <p:spPr>
          <a:xfrm>
            <a:off x="1009299" y="2402749"/>
            <a:ext cx="29950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Elipse 117"/>
          <p:cNvSpPr/>
          <p:nvPr/>
        </p:nvSpPr>
        <p:spPr>
          <a:xfrm>
            <a:off x="1894223" y="1924571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1" name="Imagem 120" descr="Uma imagem contendo sinal, ao ar livre, céu, coisa&#10;&#10;Descrição gerada com muito alta confiança"/>
          <p:cNvPicPr>
            <a:picLocks noChangeAspect="1"/>
          </p:cNvPicPr>
          <p:nvPr/>
        </p:nvPicPr>
        <p:blipFill>
          <a:blip r:embed="rId3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20584" y="1958863"/>
            <a:ext cx="308525" cy="308525"/>
          </a:xfrm>
          <a:prstGeom prst="rect">
            <a:avLst/>
          </a:prstGeom>
        </p:spPr>
      </p:pic>
      <p:pic>
        <p:nvPicPr>
          <p:cNvPr id="122" name="Imagem 121"/>
          <p:cNvPicPr>
            <a:picLocks noChangeAspect="1"/>
          </p:cNvPicPr>
          <p:nvPr/>
        </p:nvPicPr>
        <p:blipFill>
          <a:blip r:embed="rId3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947" y="2006174"/>
            <a:ext cx="251969" cy="251969"/>
          </a:xfrm>
          <a:prstGeom prst="rect">
            <a:avLst/>
          </a:prstGeom>
        </p:spPr>
      </p:pic>
      <p:pic>
        <p:nvPicPr>
          <p:cNvPr id="126" name="Imagem 125"/>
          <p:cNvPicPr>
            <a:picLocks noChangeAspect="1"/>
          </p:cNvPicPr>
          <p:nvPr/>
        </p:nvPicPr>
        <p:blipFill>
          <a:blip r:embed="rId3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024" y="1986238"/>
            <a:ext cx="269145" cy="269145"/>
          </a:xfrm>
          <a:prstGeom prst="rect">
            <a:avLst/>
          </a:prstGeom>
        </p:spPr>
      </p:pic>
      <p:sp>
        <p:nvSpPr>
          <p:cNvPr id="128" name="Elipse 127"/>
          <p:cNvSpPr/>
          <p:nvPr/>
        </p:nvSpPr>
        <p:spPr>
          <a:xfrm>
            <a:off x="2357335" y="1936619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Elipse 128"/>
          <p:cNvSpPr/>
          <p:nvPr/>
        </p:nvSpPr>
        <p:spPr>
          <a:xfrm>
            <a:off x="2817747" y="1931664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1" name="Triângulo isósceles 130"/>
          <p:cNvSpPr/>
          <p:nvPr/>
        </p:nvSpPr>
        <p:spPr>
          <a:xfrm>
            <a:off x="3010071" y="2350519"/>
            <a:ext cx="45719" cy="480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8" name="Imagem 137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453250" y="2399393"/>
            <a:ext cx="180975" cy="390436"/>
          </a:xfrm>
          <a:prstGeom prst="rect">
            <a:avLst/>
          </a:prstGeom>
        </p:spPr>
      </p:pic>
      <p:sp>
        <p:nvSpPr>
          <p:cNvPr id="139" name="Content"/>
          <p:cNvSpPr txBox="1"/>
          <p:nvPr>
            <p:custDataLst>
              <p:custData r:id="rId11"/>
            </p:custDataLst>
          </p:nvPr>
        </p:nvSpPr>
        <p:spPr>
          <a:xfrm>
            <a:off x="5313481" y="2758749"/>
            <a:ext cx="696024" cy="20774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  <p:pic>
        <p:nvPicPr>
          <p:cNvPr id="140" name="Picture 2" descr="C:\Users\t-dantay\Documents\Placeholders\user.png"/>
          <p:cNvPicPr>
            <a:picLocks noChangeAspect="1" noChangeArrowheads="1"/>
          </p:cNvPicPr>
          <p:nvPr>
            <p:custDataLst>
              <p:custData r:id="rId12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070" y="2493536"/>
            <a:ext cx="170236" cy="18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Content"/>
          <p:cNvSpPr txBox="1"/>
          <p:nvPr>
            <p:custDataLst>
              <p:custData r:id="rId13"/>
            </p:custDataLst>
          </p:nvPr>
        </p:nvSpPr>
        <p:spPr>
          <a:xfrm>
            <a:off x="6275021" y="2368000"/>
            <a:ext cx="197887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Academico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fulano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silva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2" name="Content"/>
          <p:cNvSpPr txBox="1"/>
          <p:nvPr>
            <p:custDataLst>
              <p:custData r:id="rId14"/>
            </p:custDataLst>
          </p:nvPr>
        </p:nvSpPr>
        <p:spPr>
          <a:xfrm>
            <a:off x="8144117" y="2371031"/>
            <a:ext cx="127470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Matricula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00000</a:t>
            </a:r>
          </a:p>
        </p:txBody>
      </p:sp>
      <p:sp>
        <p:nvSpPr>
          <p:cNvPr id="143" name="Content"/>
          <p:cNvSpPr txBox="1"/>
          <p:nvPr>
            <p:custDataLst>
              <p:custData r:id="rId15"/>
            </p:custDataLst>
          </p:nvPr>
        </p:nvSpPr>
        <p:spPr>
          <a:xfrm>
            <a:off x="6272595" y="2582183"/>
            <a:ext cx="129272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noturno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4" name="Content"/>
          <p:cNvSpPr txBox="1"/>
          <p:nvPr>
            <p:custDataLst>
              <p:custData r:id="rId16"/>
            </p:custDataLst>
          </p:nvPr>
        </p:nvSpPr>
        <p:spPr>
          <a:xfrm>
            <a:off x="7498310" y="2581566"/>
            <a:ext cx="217687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Cuso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Sistemas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informação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5" name="Elipse 144"/>
          <p:cNvSpPr/>
          <p:nvPr/>
        </p:nvSpPr>
        <p:spPr>
          <a:xfrm>
            <a:off x="5945339" y="2447986"/>
            <a:ext cx="388042" cy="2868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6" name="Conector reto 145"/>
          <p:cNvCxnSpPr>
            <a:cxnSpLocks/>
          </p:cNvCxnSpPr>
          <p:nvPr/>
        </p:nvCxnSpPr>
        <p:spPr>
          <a:xfrm>
            <a:off x="5420160" y="2960625"/>
            <a:ext cx="4998372" cy="5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Elipse 146"/>
          <p:cNvSpPr/>
          <p:nvPr/>
        </p:nvSpPr>
        <p:spPr>
          <a:xfrm>
            <a:off x="7270955" y="2975228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8" name="Imagem 147" descr="Uma imagem contendo sinal, ao ar livre, céu, coisa&#10;&#10;Descrição gerada com muito alta confiança"/>
          <p:cNvPicPr>
            <a:picLocks noChangeAspect="1"/>
          </p:cNvPicPr>
          <p:nvPr/>
        </p:nvPicPr>
        <p:blipFill>
          <a:blip r:embed="rId3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09937" y="3018354"/>
            <a:ext cx="308525" cy="308525"/>
          </a:xfrm>
          <a:prstGeom prst="rect">
            <a:avLst/>
          </a:prstGeom>
        </p:spPr>
      </p:pic>
      <p:pic>
        <p:nvPicPr>
          <p:cNvPr id="149" name="Imagem 148"/>
          <p:cNvPicPr>
            <a:picLocks noChangeAspect="1"/>
          </p:cNvPicPr>
          <p:nvPr/>
        </p:nvPicPr>
        <p:blipFill>
          <a:blip r:embed="rId3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710" y="3058943"/>
            <a:ext cx="251969" cy="251969"/>
          </a:xfrm>
          <a:prstGeom prst="rect">
            <a:avLst/>
          </a:prstGeom>
        </p:spPr>
      </p:pic>
      <p:pic>
        <p:nvPicPr>
          <p:cNvPr id="150" name="Imagem 149"/>
          <p:cNvPicPr>
            <a:picLocks noChangeAspect="1"/>
          </p:cNvPicPr>
          <p:nvPr/>
        </p:nvPicPr>
        <p:blipFill>
          <a:blip r:embed="rId3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756" y="3036895"/>
            <a:ext cx="269145" cy="269145"/>
          </a:xfrm>
          <a:prstGeom prst="rect">
            <a:avLst/>
          </a:prstGeom>
        </p:spPr>
      </p:pic>
      <p:sp>
        <p:nvSpPr>
          <p:cNvPr id="151" name="Elipse 150"/>
          <p:cNvSpPr/>
          <p:nvPr/>
        </p:nvSpPr>
        <p:spPr>
          <a:xfrm>
            <a:off x="7728098" y="2989388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2" name="Elipse 151"/>
          <p:cNvSpPr/>
          <p:nvPr/>
        </p:nvSpPr>
        <p:spPr>
          <a:xfrm>
            <a:off x="8188510" y="2984433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3" name="Conector reto 152"/>
          <p:cNvCxnSpPr>
            <a:cxnSpLocks/>
          </p:cNvCxnSpPr>
          <p:nvPr/>
        </p:nvCxnSpPr>
        <p:spPr>
          <a:xfrm>
            <a:off x="5409574" y="3449014"/>
            <a:ext cx="4998372" cy="5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riângulo isósceles 153"/>
          <p:cNvSpPr/>
          <p:nvPr/>
        </p:nvSpPr>
        <p:spPr>
          <a:xfrm>
            <a:off x="8392495" y="3396531"/>
            <a:ext cx="45719" cy="480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4" name="Conector reto 123"/>
          <p:cNvCxnSpPr/>
          <p:nvPr/>
        </p:nvCxnSpPr>
        <p:spPr>
          <a:xfrm>
            <a:off x="1015138" y="2880034"/>
            <a:ext cx="29950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Elipse 124"/>
          <p:cNvSpPr/>
          <p:nvPr/>
        </p:nvSpPr>
        <p:spPr>
          <a:xfrm>
            <a:off x="2136261" y="2419689"/>
            <a:ext cx="370940" cy="3884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7" name="Imagem 126"/>
          <p:cNvPicPr>
            <a:picLocks noChangeAspect="1"/>
          </p:cNvPicPr>
          <p:nvPr/>
        </p:nvPicPr>
        <p:blipFill>
          <a:blip r:embed="rId4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626" y="2502956"/>
            <a:ext cx="228692" cy="228692"/>
          </a:xfrm>
          <a:prstGeom prst="rect">
            <a:avLst/>
          </a:prstGeom>
        </p:spPr>
      </p:pic>
      <p:pic>
        <p:nvPicPr>
          <p:cNvPr id="130" name="Imagem 129" descr="Uma imagem contendo coisa&#10;&#10;Descrição gerada com alta confiança"/>
          <p:cNvPicPr>
            <a:picLocks noChangeAspect="1"/>
          </p:cNvPicPr>
          <p:nvPr/>
        </p:nvPicPr>
        <p:blipFill>
          <a:blip r:embed="rId4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403" y="2433679"/>
            <a:ext cx="369286" cy="369286"/>
          </a:xfrm>
          <a:prstGeom prst="rect">
            <a:avLst/>
          </a:prstGeom>
        </p:spPr>
      </p:pic>
      <p:sp>
        <p:nvSpPr>
          <p:cNvPr id="132" name="Elipse 131"/>
          <p:cNvSpPr/>
          <p:nvPr/>
        </p:nvSpPr>
        <p:spPr>
          <a:xfrm>
            <a:off x="2540537" y="2420447"/>
            <a:ext cx="370940" cy="3884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3" name="Triângulo isósceles 132"/>
          <p:cNvSpPr/>
          <p:nvPr/>
        </p:nvSpPr>
        <p:spPr>
          <a:xfrm>
            <a:off x="2298871" y="2827870"/>
            <a:ext cx="45719" cy="480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4" name="Elipse 133"/>
          <p:cNvSpPr/>
          <p:nvPr/>
        </p:nvSpPr>
        <p:spPr>
          <a:xfrm>
            <a:off x="7565488" y="3464889"/>
            <a:ext cx="370940" cy="3884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5" name="Imagem 134"/>
          <p:cNvPicPr>
            <a:picLocks noChangeAspect="1"/>
          </p:cNvPicPr>
          <p:nvPr/>
        </p:nvPicPr>
        <p:blipFill>
          <a:blip r:embed="rId4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853" y="3548156"/>
            <a:ext cx="228692" cy="228692"/>
          </a:xfrm>
          <a:prstGeom prst="rect">
            <a:avLst/>
          </a:prstGeom>
        </p:spPr>
      </p:pic>
      <p:pic>
        <p:nvPicPr>
          <p:cNvPr id="136" name="Imagem 135" descr="Uma imagem contendo coisa&#10;&#10;Descrição gerada com alta confiança"/>
          <p:cNvPicPr>
            <a:picLocks noChangeAspect="1"/>
          </p:cNvPicPr>
          <p:nvPr/>
        </p:nvPicPr>
        <p:blipFill>
          <a:blip r:embed="rId4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418" y="3468161"/>
            <a:ext cx="369286" cy="369286"/>
          </a:xfrm>
          <a:prstGeom prst="rect">
            <a:avLst/>
          </a:prstGeom>
        </p:spPr>
      </p:pic>
      <p:sp>
        <p:nvSpPr>
          <p:cNvPr id="137" name="Elipse 136"/>
          <p:cNvSpPr/>
          <p:nvPr/>
        </p:nvSpPr>
        <p:spPr>
          <a:xfrm>
            <a:off x="7969764" y="3465647"/>
            <a:ext cx="370940" cy="3884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5" name="Triângulo isósceles 154"/>
          <p:cNvSpPr/>
          <p:nvPr/>
        </p:nvSpPr>
        <p:spPr>
          <a:xfrm>
            <a:off x="7728098" y="3873070"/>
            <a:ext cx="45719" cy="480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6" name="Conector reto 155"/>
          <p:cNvCxnSpPr>
            <a:cxnSpLocks/>
          </p:cNvCxnSpPr>
          <p:nvPr/>
        </p:nvCxnSpPr>
        <p:spPr>
          <a:xfrm>
            <a:off x="5396522" y="3927143"/>
            <a:ext cx="4998372" cy="5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Content"/>
          <p:cNvSpPr txBox="1"/>
          <p:nvPr>
            <p:custDataLst>
              <p:custData r:id="rId17"/>
            </p:custDataLst>
          </p:nvPr>
        </p:nvSpPr>
        <p:spPr>
          <a:xfrm>
            <a:off x="942852" y="2866247"/>
            <a:ext cx="168783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Busca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rápida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Livros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8" name="Content"/>
          <p:cNvSpPr/>
          <p:nvPr>
            <p:custDataLst>
              <p:custData r:id="rId18"/>
            </p:custDataLst>
          </p:nvPr>
        </p:nvSpPr>
        <p:spPr>
          <a:xfrm>
            <a:off x="1026720" y="3082985"/>
            <a:ext cx="2225776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Título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9" name="Content"/>
          <p:cNvSpPr/>
          <p:nvPr>
            <p:custDataLst>
              <p:custData r:id="rId19"/>
            </p:custDataLst>
          </p:nvPr>
        </p:nvSpPr>
        <p:spPr>
          <a:xfrm>
            <a:off x="3289015" y="3090899"/>
            <a:ext cx="676433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Buscar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60" name="Content"/>
          <p:cNvSpPr txBox="1"/>
          <p:nvPr>
            <p:custDataLst>
              <p:custData r:id="rId20"/>
            </p:custDataLst>
          </p:nvPr>
        </p:nvSpPr>
        <p:spPr>
          <a:xfrm>
            <a:off x="5318936" y="3894926"/>
            <a:ext cx="168783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Busca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rápida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Livros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1" name="Content"/>
          <p:cNvSpPr/>
          <p:nvPr>
            <p:custDataLst>
              <p:custData r:id="rId21"/>
            </p:custDataLst>
          </p:nvPr>
        </p:nvSpPr>
        <p:spPr>
          <a:xfrm>
            <a:off x="5415273" y="4112477"/>
            <a:ext cx="4181176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Título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62" name="Content"/>
          <p:cNvSpPr/>
          <p:nvPr>
            <p:custDataLst>
              <p:custData r:id="rId22"/>
            </p:custDataLst>
          </p:nvPr>
        </p:nvSpPr>
        <p:spPr>
          <a:xfrm>
            <a:off x="9638651" y="4110154"/>
            <a:ext cx="676433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Buscar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79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10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1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1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1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2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1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4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1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159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7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1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18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1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2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83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8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9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3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224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22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2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8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4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9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24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40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24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4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4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50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1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262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26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6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6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2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0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0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7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423687A7-6E3F-4DD5-9CC3-FE2A2B207FBD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00ECD504-25C4-4954-94C1-856E840303C5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6B70A699-757D-44F4-9864-4A570AC44872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EB67EA28-EE8C-4391-89E5-294A0F6BDAEA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3A4DF16A-9EA9-4DFF-8EAA-CE042FD9F390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20A3CA75-130F-4ABC-8A19-0D1671AD422D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7078C309-8E27-490A-AB10-CBAAD3D9F863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FC4002FA-6B64-4FE8-8BD6-6882CC1640A2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5804968B-3E88-4C23-81E2-05AD2E3E7023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61ED9439-B5FA-4C89-9D44-6B8A12348A4A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C44177D6-E950-4373-9D37-37C5F2CCD97E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D5275AD7-2249-4A8F-B1FE-589D43E34F89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C3787CC5-D2AC-41FD-B207-B50394117684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630F5366-1F32-4414-AB41-55974A04D14B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E5367981-967D-4223-BBC4-09E1DCF61334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2A159B95-FB2B-4838-A637-EE0F6821731E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B0A38AC4-B9F2-4D56-AC85-A69DD81BC2DC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C05A37E8-E8E3-4DCB-B4EC-792EC2F29FAE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51333707-1CE8-4BF6-A7B8-3ACA3B6A7BE7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9072DC23-2F60-4C96-8787-A00443600AFE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C382D12C-7B98-4C0F-88FF-B80276993887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136156A8-E1CA-4F3D-82AA-BE652C9F64F2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33F1231F-0306-4431-B9A3-C4103AB3FAD4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D9833B6F-3137-4DD4-9271-F02E3222DF3E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D36149CB-7D58-4C0B-BE84-130E8433BD29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669E9F30-C5FC-4C62-8DF9-D0445DF81A8A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4775ED7C-9293-4116-8B27-EA2F06704AA4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06B16BEB-BCC8-496E-9A46-47C0FD4082FA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11659189-BC2A-432C-8B85-D863A0F3BD12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3D35DE6E-C1EC-4B9B-B0D7-F2469EF5C1E6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4791953E-C724-42FE-B90C-06F5F247AC0B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2AF64279-295A-4917-8176-E404D02B2640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DBD01C0A-831A-4734-917D-3F63511485CB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EC41DB45-02FA-4992-B5C0-9CB8F810D9FB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887EFC2F-2DDD-4C12-A5AC-114452E49FD8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9C990012-1A0C-431E-A276-E850872FC5C2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B6760075-260A-468E-9665-5359327E61AD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1C3E22CF-9623-4C50-832C-1CD88C66006E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0818F5B3-F397-4BAC-B59B-CF04C0398E8B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986B96FE-18A9-49B5-A777-8363FE00896C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E728FC32-ED93-427B-B9DE-6916B1306E12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259E2FC3-44AB-4B1E-B1F9-9A35701C316E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61D3472E-3CB3-4623-BA43-4255384B5719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E45F1850-BEC4-4949-9524-EC22D4A103F2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1D89DB19-5B10-49AA-A57B-450BCE6B409C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178F558B-944C-4D3E-8BC7-37CF64AF3827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0873A918-A573-4D18-BDB6-45262D48362F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2B4A03D5-4470-4553-86AB-6401919B7EC4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8CBB47B6-881A-4C81-A3D7-697DD984F36F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FB7C8C62-1FDF-4253-A858-0353E1D1AB80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28E54618-E673-435E-8EFC-77C3BDB962A0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E533034B-E099-484C-BA6E-6D776B51EABA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C2504A3A-27C7-4086-A1D3-270B0D361FAE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2DB87A64-C94E-4841-844C-0C78117B363B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A5BF9F4A-DFA1-4731-BABB-3A765C68D715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677C87A2-AA11-407B-8F88-B2F33F612015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15A1C2CB-0EB8-43E3-916C-24D0AE4A087C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147C504D-FB10-405C-824D-2DD72E61F302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5B7DBCCA-82D6-4705-8E56-C44CD2412A33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15D50F4D-7C0D-4266-AF1A-66582AC362EA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8B4895E7-03E3-4BA4-B8F3-4ED832CF1315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D9B1C817-2A69-4102-BA3F-44A3E27F0941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30F5E1F7-25AC-43ED-A310-50E2C26D3C0C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4C0E7B80-BD38-4A29-BF55-51DD2FC62231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8A0380B1-1D22-4DE7-8369-8D76966BFAAB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A4746F46-4930-480C-AC1C-FEEDD9406249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CFB4FD4D-3450-4F97-855B-45C9ECDD74A3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C840F711-BE7A-4105-B005-3BC2308DC741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7086E0CE-32F4-447F-90AF-0D4F4D9C7FCB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5AEC1F18-ED8D-4B9A-810B-F45D997FB2CE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2AC127BD-FC4D-4BF5-A50B-50CEE625CC83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1E3BB5D0-0E88-4FB5-887E-5E9B210F67AD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E60972FC-B1F8-456E-BA6F-CAC532C1C945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686C1722-C575-4134-AA73-AF4A2669BF12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132CED33-00B0-45B0-A317-C17070F70063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DF3EFFD1-DE2A-467F-8FD4-7EA0BBE42050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001AD50D-5731-41AA-9B19-D6AD9DB3A46E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C497CC49-5F10-4726-8D1E-12787F46C45D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83197DEB-3330-47B2-AAEF-913A4A605B50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CB32F49F-076A-40EB-9F8E-BE7E4BAE59FC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93F7E61C-7FEF-4594-BB77-A616F679BA9B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9BB954DC-ACCF-45C3-863F-E714C2200C9A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98129D4F-5FA1-49DB-B717-87ED7DA9003C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D8F099B1-4726-4441-B8DA-63B17DB20476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D9CB31E7-1412-43E4-BC64-2F17235F6F5D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DFBA13E8-1F01-4E6B-9DBC-216B1DD28F04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CAEA2DC9-8CBF-493B-A219-676DC86EE2A9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ECD89AED-453D-4F9D-8FAF-94400C51181B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8C6B9458-1502-417E-AFFF-FE5DF35BCF11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3EEE68F5-D6D9-479E-B972-082C23C29493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7645E326-8A78-4BBC-AC0E-7621E08AC3F9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7511A746-1692-4846-B7D0-69FE0EA6B837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39E6EC11-F35C-45F3-972C-46DEDBA77470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E6376FD1-0215-4124-AC0E-F1784AEC381E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9398CE33-4B70-4420-8B27-EBCA445FE246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94C0C4AE-6EEB-4F20-A365-0B00075350A3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BC0DBAFF-7365-4009-9F10-78AD4673367A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E5E600F1-3C92-4CC5-9220-0B4D5A237E90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094A1E9A-2834-4313-9D88-85EFFB493B04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49DB5072-F0A9-4574-BE45-075C743E16D4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C704406F-DD92-4188-A37F-4892C4749E93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354E4DB6-917A-44A8-92B1-9FB4F55CA4A8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8D4B30DF-93F9-4653-92B9-D2BCCFFB78DB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FC3D2E31-9E71-43BB-B84F-510CE5037A9D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5548DFDF-7D28-4C84-A1F6-50C01F125C55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FB58E955-BA62-4E23-A752-D646E6B50BAE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699B0B08-126B-4E87-8FC8-B08844EFEFD6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EAE2352D-1A15-465D-BA6D-BD6DF6E3922B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2D014853-796B-486B-93F1-DDAB166E180E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959FD3A3-A6AB-4BE5-9DCF-4CDBC359B9D6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C9DDC81C-F527-4A1D-AFA6-95F204C38A02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7FF320C6-52DF-4CDE-B8DF-7DAD5BDF98B0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F46747B9-0537-4BDF-9973-4C7888758FAE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5730D8BE-8567-440A-9B7E-C162FFDCA3D2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A875CA39-3609-423C-A3FE-30FB9235A370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7D83B45F-09E9-4C5A-963D-A9DCF2901833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E93789A2-7068-419A-835A-7FF9AE008287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0E237C6F-8AE2-4E3E-BC59-FEF66A921BE6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F2D69758-FAF2-417C-9DB9-BA5B8818DE6D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72533157-F5FA-46CA-84AB-D6D24066E20D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FBEA3610-2B57-4559-9C6D-992AEB90803D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4352E7BF-A4F9-4B05-BB94-89192F45E919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704DA238-2AE3-4393-A7D4-7A3BEBD07059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CD312BA1-2AA9-4A3D-9813-6516D081E53B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5BB61253-6A1A-45AD-A0B8-2251E4FA90C5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E418AEFC-7A87-495E-AC3F-49BF68DA90C7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D8B875FB-2ECD-47A6-97DA-8B4727A21E29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7B4E7A4B-F88F-4486-956A-92742F9CE009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9DA1AF05-91B8-488D-A1F0-C33707033F4F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A5F9754F-A814-488E-B054-CFE7DDA91539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A1280637-7E0A-4CE1-B0F6-DF08A6F9AB55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15C47C05-6FD0-4275-8024-64C8EF9DB1BD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679B835D-A778-44E4-938E-6605AB00367E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FEB570A2-508E-48B0-BF78-E0622EB330AD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D00F8AC5-EF27-4A9B-A91C-AE690D7BB764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F64E4185-C8E8-46ED-BE7E-F2E70A3DC909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CFF34932-8EC9-4B08-9DC5-C374EB293C45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DB3E8B00-43EC-4EAA-9211-94A72631D505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2961DA4D-35E2-4AC7-AA57-37A86B8EBA47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A195C4C5-3E3C-44F3-A1F9-82EE06704852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F622E8BB-9207-457D-A763-07B6EA27B9C7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CDB02F84-41D7-4275-8DC4-E0CC727E9D3C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8AC7CF0B-79B8-4D58-8B08-9516D665983C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E33F1548-B400-462B-8B7D-6D12A377DFE9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7522784A-0912-4AE2-9F49-3FF2AD385F35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9A861938-F279-4917-AAFF-6F30719095F5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F645F756-0CD0-4510-A3B3-E5AD1629B7D7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551DC865-6321-4A50-8DCD-545954BC2CFD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874F05E9-9824-437F-A098-A6426816E89F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4E47156E-04A9-4AB7-A19B-A0A07FCD00EF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13744545-18D0-45D2-B26D-3B35B0758E6D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BD3FEB3E-308F-4289-B69B-835D7E9F7666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EB56307A-19CB-441B-916F-66AD4AAF5461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7BD3D0D0-D770-4841-AAA8-88A5BA7524A6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F296DB94-C730-4A52-87DB-50C2822D078A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25177E4F-0C54-4093-81CC-83084DA6F678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2F3FEEB9-9821-441D-9CDE-D16AA4889909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D6FD5D8B-8766-46F0-A514-858BB33808B2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E23AB150-7616-449E-85EB-9A786EF48B3D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9B14AD6B-E778-4306-BF20-4AEEE7F8FB9D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8294814E-D638-443B-8D45-90356A59ECEB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AE7F98DE-3946-4B52-A811-B2FC19A43C54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FAB3F016-65E0-492C-A76D-615514E6757D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F0070329-37C8-48A2-98BF-4DBC76618C02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B3377BD0-3581-4A63-9438-96FD1A518A58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69C86B6D-2AFA-4FE0-91D9-8EF599B71400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28295B6D-9DC0-40D4-A8E4-1DA71733E543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35F1E3AE-DFA3-4C80-B4A0-536B4F10A933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BCC51625-14FC-45AC-938D-692E56C3EA9A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A236F528-2C45-4296-BE5C-7DB419B549DD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A98E76A3-4AA8-4DBE-960D-1246607DFBD6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615F237E-7A6D-4DC0-B89E-1B138FE01731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4ED972B1-9AF4-43FC-93DA-D0A20ABE0ECA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A6D23020-6F46-4FC2-8884-B496B7F2634C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730CAA95-0E92-4567-B131-3B2C56F3FD60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851E2E1E-35B0-4A2B-A93F-F36FC73EDF43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8F312474-A50E-4FD6-8BCE-7C806F1B6DA9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3C7C2083-2F91-46AC-98C6-D7E3267E9884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EDB97622-C463-4E75-9B3C-7142B9C0F6EC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19C3F5BC-B9D1-459B-89FA-FECECD2FB832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21B22632-3692-430C-A18F-A240268746C8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2FF6A428-90DD-4B00-BBFD-F3819751A2B7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B40D4EE4-DC7A-4431-8194-4269216B51A0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1092CC0E-0A9C-4802-9401-C5F5B5833219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F182548F-1ABA-439A-A42B-F6BF2E8279D6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44D3D616-498D-4AA9-9ADC-29A5A68216F9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C9C1AA1B-DE1E-4C91-A9F9-FEF57A0C139F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AC73465E-B0DD-435E-9786-28DB39E51419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F41FDBBC-EBB7-402F-B1BB-811C025A3286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9C121255-5EE7-4BCB-9A26-FCF8F1CC78B4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E6911876-CD0D-4B71-B885-1DB38A24ED2C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5B9994D8-7822-462B-8A51-56EEBAFBE5EE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009665D5-D9D3-4C05-90EF-6991D55DA6AC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E00A28E0-9169-432C-B33E-2F14198BA792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D819175A-2472-4962-8140-E922822648E5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2E067A06-E732-4E61-9058-4CD7D840A28D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934936CE-E3AA-4F7B-A89E-17FE4CCE36BA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DB7683A1-ABED-4725-93C6-00527CB65A77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C5E4FA82-2B7E-4137-9535-9D060EB3D7C2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787F22A3-39A2-4AEA-B4AC-CE34F9DAC817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C709B81B-7853-48F1-AA63-BCE04A81F351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84529D6D-43C2-47A0-9270-DD9205F681DB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874ED7E5-D81D-4E00-93D4-0A18B58D2246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37E03DCB-5C7E-4A9E-8DCC-17F4980BEFD5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401B312C-C97B-41F6-A8C4-34995EA31185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09B1D1C6-C6D9-4203-A0B9-BFC73B4D3DB0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5929DF06-BD79-468B-9BE1-C965B361A822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9C44B927-D71A-4910-9ACD-392E2C039F35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7DC28B30-7D33-4E75-8F8C-6272F67D11F6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7098673D-343B-4808-A2E5-613F78A919CD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D3B05642-E779-4FEA-B43B-2935D38E10A0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B1926690-A479-490F-A8B5-274C13336561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3AC06D38-8C75-42AA-B3BD-69544DD791E1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155B8FCF-BF8F-42DF-BCD3-CDCA20098590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7438C02F-1FDC-41DC-A6F8-93C6F64BE611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0994390A-D35E-4ED2-89F0-3E8EB9A65226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8517BDEE-C78A-467C-908C-749FEE10693B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61002C12-A9DD-4C2A-99CA-4058983BCF0D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748B9562-EFCF-4A6E-AB37-A650F65F5482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67CF3844-0CC4-4FA0-ACDF-BF763B8E0F78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A6B2C5C4-9808-4527-AA60-BBEECDB27678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CEABD8B2-4A09-407D-BCCA-CC26BD00176F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6333C675-3611-4BD7-B9A9-F40C8CB69BCC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E445925D-D09F-4789-A324-13A148065830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ED4B6A05-040F-4276-8074-AD2AD3392D76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356955C2-EF5E-4130-849F-66E21A351300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CA8C6891-CBD4-40FA-AF2D-DDB77174F5CF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92AEB5D9-C09C-4C16-AC2C-EAF95389FAED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F188D9CA-257B-4C39-835D-D0436D25FA09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C8E74E62-AB25-4C59-BE0D-F220CD8CFE7E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F11A2B49-79BF-438E-A8F1-377A33082478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761A84C3-2B3A-4036-8B40-4AA722E18156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E241388C-358B-4697-848F-74E29E130991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43A37C96-DBEF-433B-A037-810A979EB09B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1B51B90E-41AF-4B94-8170-CA2068381936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4F79E352-BD56-4D31-8361-51B4A5C20907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2A35FEA4-D61B-4226-8137-672250819A4B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0745330D-463D-4593-9C6A-7AFC2166BD1E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E1DB7C28-9C55-4A48-9215-0DEFB448D534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7F185435-6D1F-4137-B09A-CDDCAA0A198B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3F764F7C-36D1-4912-8EE3-C8B3BF60AC67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3268A3EF-D6CA-49B5-A04C-91B4AA53FFB2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39229A3A-29C5-4B28-A726-BDE929CA3BC1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EE553B60-C79F-4DF2-A858-E55FEFF14A67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01635B46-1A7D-42A2-913F-266408D26817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BA892619-0C76-46BF-A1E5-E409DF05C4C5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C3A4A65E-90B7-4BE6-9B1F-49211C3B0C49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AF7CB30E-AD51-4A11-A074-F8C77DC79139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E1165B5A-FD63-47DE-9173-EBF80FA7BAE2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FA5AB97C-9636-4D8B-AF93-AF3526549720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C9241973-256D-4361-ABB1-8CAB069CC6D4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5C562730-B51A-4C6C-8E48-9B4AAE8C228A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514D196D-EE15-4361-888B-132D9D40C3C9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64D140FF-C3B9-4EEA-A621-589E7088C404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A5416BDD-4165-449C-BB6F-8BA505567465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FC207621-04E6-4D27-AA42-47C28ADA3F36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D9007212-5BE6-4E86-9111-F97C70511B4D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F5806938-E8A6-4379-B1FC-50E9D75BF5E3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F6C63611-527A-4030-9AF1-7AD4FD1CF63F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A2684E2E-53E5-4026-B555-4EC24CA631FD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487173A5-A9D2-4BCA-990A-1965DC6A52B3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21B35B14-483B-4E76-AAEC-4BB3303C976B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AB54C1FC-FEDD-4C34-956D-D26CC62F50F0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7660B3D6-E5BA-403E-9928-64174C76520E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6054DAC1-D987-43B9-93D9-57F739300240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B1B3F586-A24C-4F67-BF8C-1342455B712B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92015AC7-7F12-4CB0-B8E1-E5A29FF3C78C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8679EC26-44F2-4275-B040-7AF5DD135838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9C854FD5-36D5-4EFB-8020-F4095B0083CE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CC21090D-102F-43E8-AC62-CA72187822EF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2396DB27-FDA2-4D31-868F-6348CD5FFCC1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3248B35D-E482-4C0D-A476-BA106381F6E0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136014BA-D270-416C-8946-B41E38CA0C08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9DF5C943-3B25-4022-A68E-5A17F92AD74F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2FDD2B80-0DE0-4511-A040-AAE08F443D68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7DEF8F34-78BC-4CC3-A8D5-712E49D7A21C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9537E97B-5345-4523-9264-93FE908BCE87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4F62E4B8-AB69-4AC4-B39D-0A1E2A2A1E5C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0D69768C-6F2E-4019-B791-94A0B86B4731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A657CBE0-E68A-413D-A675-2760A7D472E6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C4AD9FC4-6910-4A9B-8431-F5458527E7F3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21D39D11-7AAF-44BB-97E3-39A27A8C1FC3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51813988-371F-4558-AD72-031874772D90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65137127-AA4C-4449-B5C5-98023B7CCE73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1C058AB4-BDD9-42D5-B940-B486A7C48ED6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F99B9AA0-D153-4A50-88E9-2CBE780992FD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1FAC39FA-9959-447F-BC3F-14B05559DC8E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8368E42B-C658-4C38-B4D3-1B2D7181E2DD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2F4B799F-BFB2-4265-9C43-1ED433E2E303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99CE0A09-15EE-4467-B74F-F200B8785290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302B8C47-0CB7-48DF-A239-3231B6F8B218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357</Words>
  <Application>Microsoft Office PowerPoint</Application>
  <PresentationFormat>Widescreen</PresentationFormat>
  <Paragraphs>139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max willian</dc:creator>
  <cp:lastModifiedBy>MAX WILLIAN DE OLIVEIRA BORGES</cp:lastModifiedBy>
  <cp:revision>40</cp:revision>
  <dcterms:created xsi:type="dcterms:W3CDTF">2017-05-13T19:13:05Z</dcterms:created>
  <dcterms:modified xsi:type="dcterms:W3CDTF">2017-05-15T11:47:02Z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