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7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7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4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09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9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8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4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ED7D-FE87-43F1-8165-FD3FFED6FE50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5321-EA23-4EBF-8447-91B0E950F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1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957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MR. Diego SILVA</dc:creator>
  <cp:lastModifiedBy>MR. Diego SILVA</cp:lastModifiedBy>
  <cp:revision>1</cp:revision>
  <dcterms:created xsi:type="dcterms:W3CDTF">2017-05-13T14:50:11Z</dcterms:created>
  <dcterms:modified xsi:type="dcterms:W3CDTF">2017-05-13T14:50:39Z</dcterms:modified>
</cp:coreProperties>
</file>