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4"/>
  </p:sldMasterIdLst>
  <p:sldIdLst>
    <p:sldId id="256" r:id="rId45"/>
    <p:sldId id="257" r:id="rId46"/>
    <p:sldId id="258" r:id="rId4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3.xml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Master" Target="slideMasters/slideMaster1.xml"/><Relationship Id="rId52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2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9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8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6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1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72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0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BBFDE-2C07-41DE-BC66-7742B12803DA}" type="datetimeFigureOut">
              <a:rPr lang="pt-BR" smtClean="0"/>
              <a:t>14/05/2017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CA5B-5F3B-4C3D-9EF8-D19269B7C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95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8.xml"/><Relationship Id="rId7" Type="http://schemas.openxmlformats.org/officeDocument/2006/relationships/customXml" Target="../../customXml/item1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24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30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25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33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38.xml"/><Relationship Id="rId12" Type="http://schemas.openxmlformats.org/officeDocument/2006/relationships/image" Target="../media/image2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41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6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23.xml"/><Relationship Id="rId9" Type="http://schemas.openxmlformats.org/officeDocument/2006/relationships/customXml" Target="../../customXml/item11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customXml" Target="../../customXml/item29.xml"/><Relationship Id="rId18" Type="http://schemas.openxmlformats.org/officeDocument/2006/relationships/image" Target="../media/image13.png"/><Relationship Id="rId3" Type="http://schemas.openxmlformats.org/officeDocument/2006/relationships/customXml" Target="../../customXml/item3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26.xml"/><Relationship Id="rId12" Type="http://schemas.openxmlformats.org/officeDocument/2006/relationships/customXml" Target="../../customXml/item40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5.xml"/><Relationship Id="rId16" Type="http://schemas.openxmlformats.org/officeDocument/2006/relationships/customXml" Target="../../customXml/item43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27.xml"/><Relationship Id="rId11" Type="http://schemas.openxmlformats.org/officeDocument/2006/relationships/customXml" Target="../../customXml/item31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35.xml"/><Relationship Id="rId15" Type="http://schemas.openxmlformats.org/officeDocument/2006/relationships/customXml" Target="../../customXml/item42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28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36.xml"/><Relationship Id="rId14" Type="http://schemas.openxmlformats.org/officeDocument/2006/relationships/customXml" Target="../../customXml/item19.xml"/><Relationship Id="rId2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: Cantos Arredondados 32"/>
          <p:cNvSpPr/>
          <p:nvPr/>
        </p:nvSpPr>
        <p:spPr>
          <a:xfrm>
            <a:off x="3532593" y="1973579"/>
            <a:ext cx="4922520" cy="348996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ontent"/>
          <p:cNvSpPr/>
          <p:nvPr>
            <p:custDataLst>
              <p:custData r:id="rId2"/>
            </p:custDataLst>
          </p:nvPr>
        </p:nvSpPr>
        <p:spPr>
          <a:xfrm>
            <a:off x="5383802" y="36042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3"/>
            </p:custDataLst>
          </p:nvPr>
        </p:nvSpPr>
        <p:spPr>
          <a:xfrm>
            <a:off x="5373577" y="39151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4"/>
            </p:custDataLst>
          </p:nvPr>
        </p:nvSpPr>
        <p:spPr>
          <a:xfrm>
            <a:off x="5446893" y="44680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4867087" y="3602027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4848652" y="3927468"/>
            <a:ext cx="598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5297544" y="4122906"/>
            <a:ext cx="15969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4935778" y="3040291"/>
            <a:ext cx="195867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0172" y="2180115"/>
            <a:ext cx="279868" cy="582634"/>
          </a:xfrm>
          <a:prstGeom prst="rect">
            <a:avLst/>
          </a:prstGeom>
        </p:spPr>
      </p:pic>
      <p:sp>
        <p:nvSpPr>
          <p:cNvPr id="42" name="Content"/>
          <p:cNvSpPr txBox="1"/>
          <p:nvPr>
            <p:custDataLst>
              <p:custData r:id="rId9"/>
            </p:custDataLst>
          </p:nvPr>
        </p:nvSpPr>
        <p:spPr>
          <a:xfrm>
            <a:off x="4084115" y="2237174"/>
            <a:ext cx="17419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</p:spTree>
    <p:extLst>
      <p:ext uri="{BB962C8B-B14F-4D97-AF65-F5344CB8AC3E}">
        <p14:creationId xmlns:p14="http://schemas.microsoft.com/office/powerpoint/2010/main" val="23132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88202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pt-BR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pt-BR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pt-BR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pt-B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101600" y="685159"/>
            <a:ext cx="11988800" cy="143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6164" y="758648"/>
            <a:ext cx="361950" cy="780874"/>
          </a:xfrm>
          <a:prstGeom prst="rect">
            <a:avLst/>
          </a:prstGeom>
        </p:spPr>
      </p:pic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37680" y="1539522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pic>
        <p:nvPicPr>
          <p:cNvPr id="3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149084"/>
            <a:ext cx="401320" cy="4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/>
          <p:cNvSpPr/>
          <p:nvPr/>
        </p:nvSpPr>
        <p:spPr>
          <a:xfrm>
            <a:off x="1133474" y="1048403"/>
            <a:ext cx="836932" cy="7067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2059318" y="1030502"/>
            <a:ext cx="403668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Acadêmico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Iscaminosfleuris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Silva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Sauro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5"/>
            </p:custDataLst>
          </p:nvPr>
        </p:nvSpPr>
        <p:spPr>
          <a:xfrm>
            <a:off x="2034326" y="1373056"/>
            <a:ext cx="29604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Sistemas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Informação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5354952" y="1423041"/>
            <a:ext cx="20706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Semestre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7º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7"/>
            </p:custDataLst>
          </p:nvPr>
        </p:nvSpPr>
        <p:spPr>
          <a:xfrm>
            <a:off x="6327023" y="1050345"/>
            <a:ext cx="16818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Matricula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00000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8443336" y="1001432"/>
            <a:ext cx="17491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Periodo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Noturno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7738397" y="1462726"/>
            <a:ext cx="19420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Campus: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Mamoré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II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01600" y="2118360"/>
            <a:ext cx="873760" cy="46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50919" y="2460619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37795" y="3351378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37795" y="4292851"/>
            <a:ext cx="769196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Imagem 49" descr="Uma imagem contendo sinal, ao ar livre, céu, coisa&#10;&#10;Descrição gerada com muito alta confiança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" y="3416872"/>
            <a:ext cx="533400" cy="5334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7" y="2517045"/>
            <a:ext cx="629374" cy="62937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7" y="4353096"/>
            <a:ext cx="564669" cy="5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3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sPhone"/>
          <p:cNvGrpSpPr/>
          <p:nvPr>
            <p:custDataLst>
              <p:custData r:id="rId1"/>
            </p:custDataLst>
          </p:nvPr>
        </p:nvGrpSpPr>
        <p:grpSpPr>
          <a:xfrm>
            <a:off x="765292" y="8525"/>
            <a:ext cx="3464995" cy="6857998"/>
            <a:chOff x="2839503" y="1"/>
            <a:chExt cx="3464995" cy="6857998"/>
          </a:xfrm>
        </p:grpSpPr>
        <p:grpSp>
          <p:nvGrpSpPr>
            <p:cNvPr id="3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7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3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4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WindowsPhoneLandscape"/>
          <p:cNvGrpSpPr/>
          <p:nvPr>
            <p:custDataLst>
              <p:custData r:id="rId2"/>
            </p:custDataLst>
          </p:nvPr>
        </p:nvGrpSpPr>
        <p:grpSpPr>
          <a:xfrm>
            <a:off x="4861561" y="1696501"/>
            <a:ext cx="6857998" cy="3464995"/>
            <a:chOff x="1143003" y="1696502"/>
            <a:chExt cx="6857998" cy="3464995"/>
          </a:xfrm>
        </p:grpSpPr>
        <p:grpSp>
          <p:nvGrpSpPr>
            <p:cNvPr id="18" name="Group 2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0" name="Group 4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1625053" y="1907758"/>
                <a:ext cx="5074921" cy="178378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WebBrowser"/>
          <p:cNvGrpSpPr/>
          <p:nvPr>
            <p:custDataLst>
              <p:custData r:id="rId3"/>
            </p:custDataLst>
          </p:nvPr>
        </p:nvGrpSpPr>
        <p:grpSpPr>
          <a:xfrm>
            <a:off x="5354320" y="2089166"/>
            <a:ext cx="5064212" cy="2856676"/>
            <a:chOff x="0" y="0"/>
            <a:chExt cx="9144000" cy="6858000"/>
          </a:xfrm>
        </p:grpSpPr>
        <p:sp>
          <p:nvSpPr>
            <p:cNvPr id="3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5" name="Retângulo: Cantos Arredondados 64"/>
          <p:cNvSpPr/>
          <p:nvPr/>
        </p:nvSpPr>
        <p:spPr>
          <a:xfrm>
            <a:off x="6348388" y="2512888"/>
            <a:ext cx="3192445" cy="22627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19663" y="2607979"/>
            <a:ext cx="279868" cy="582634"/>
          </a:xfrm>
          <a:prstGeom prst="rect">
            <a:avLst/>
          </a:prstGeom>
        </p:spPr>
      </p:pic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6740748" y="2766241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grpSp>
        <p:nvGrpSpPr>
          <p:cNvPr id="66" name="WebBrowser"/>
          <p:cNvGrpSpPr/>
          <p:nvPr>
            <p:custDataLst>
              <p:custData r:id="rId5"/>
            </p:custDataLst>
          </p:nvPr>
        </p:nvGrpSpPr>
        <p:grpSpPr>
          <a:xfrm>
            <a:off x="991536" y="679171"/>
            <a:ext cx="3022840" cy="4886325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: Cantos Arredondados 31"/>
          <p:cNvSpPr/>
          <p:nvPr/>
        </p:nvSpPr>
        <p:spPr>
          <a:xfrm>
            <a:off x="1134215" y="1799731"/>
            <a:ext cx="2695217" cy="2906717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50800" dir="2700000" sx="101000" sy="101000" algn="tl" rotWithShape="0">
              <a:schemeClr val="tx1"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Content"/>
          <p:cNvSpPr txBox="1"/>
          <p:nvPr>
            <p:custDataLst>
              <p:custData r:id="rId6"/>
            </p:custDataLst>
          </p:nvPr>
        </p:nvSpPr>
        <p:spPr>
          <a:xfrm>
            <a:off x="7309942" y="3070563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96" name="Content"/>
          <p:cNvSpPr/>
          <p:nvPr>
            <p:custDataLst>
              <p:custData r:id="rId7"/>
            </p:custDataLst>
          </p:nvPr>
        </p:nvSpPr>
        <p:spPr>
          <a:xfrm>
            <a:off x="7391314" y="449373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97" name="Content"/>
          <p:cNvSpPr/>
          <p:nvPr>
            <p:custDataLst>
              <p:custData r:id="rId8"/>
            </p:custDataLst>
          </p:nvPr>
        </p:nvSpPr>
        <p:spPr>
          <a:xfrm>
            <a:off x="7309100" y="3383844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9"/>
            </p:custDataLst>
          </p:nvPr>
        </p:nvSpPr>
        <p:spPr>
          <a:xfrm>
            <a:off x="7309100" y="3841215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4790" y="1989412"/>
            <a:ext cx="279868" cy="582634"/>
          </a:xfrm>
          <a:prstGeom prst="rect">
            <a:avLst/>
          </a:prstGeom>
        </p:spPr>
      </p:pic>
      <p:sp>
        <p:nvSpPr>
          <p:cNvPr id="100" name="Content"/>
          <p:cNvSpPr txBox="1"/>
          <p:nvPr>
            <p:custDataLst>
              <p:custData r:id="rId10"/>
            </p:custDataLst>
          </p:nvPr>
        </p:nvSpPr>
        <p:spPr>
          <a:xfrm>
            <a:off x="1525875" y="2147674"/>
            <a:ext cx="106086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UNIRON</a:t>
            </a:r>
          </a:p>
        </p:txBody>
      </p:sp>
      <p:sp>
        <p:nvSpPr>
          <p:cNvPr id="101" name="Content"/>
          <p:cNvSpPr txBox="1"/>
          <p:nvPr>
            <p:custDataLst>
              <p:custData r:id="rId11"/>
            </p:custDataLst>
          </p:nvPr>
        </p:nvSpPr>
        <p:spPr>
          <a:xfrm>
            <a:off x="1798583" y="2576522"/>
            <a:ext cx="14255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Portal do </a:t>
            </a:r>
            <a:r>
              <a:rPr lang="pt-BR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</a:t>
            </a:r>
          </a:p>
        </p:txBody>
      </p:sp>
      <p:sp>
        <p:nvSpPr>
          <p:cNvPr id="102" name="Content"/>
          <p:cNvSpPr/>
          <p:nvPr>
            <p:custDataLst>
              <p:custData r:id="rId12"/>
            </p:custDataLst>
          </p:nvPr>
        </p:nvSpPr>
        <p:spPr>
          <a:xfrm>
            <a:off x="1857216" y="41351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Acessar</a:t>
            </a:r>
          </a:p>
        </p:txBody>
      </p:sp>
      <p:sp>
        <p:nvSpPr>
          <p:cNvPr id="103" name="Content"/>
          <p:cNvSpPr/>
          <p:nvPr>
            <p:custDataLst>
              <p:custData r:id="rId13"/>
            </p:custDataLst>
          </p:nvPr>
        </p:nvSpPr>
        <p:spPr>
          <a:xfrm>
            <a:off x="1775002" y="3025236"/>
            <a:ext cx="1400901" cy="3170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4"/>
            </p:custDataLst>
          </p:nvPr>
        </p:nvSpPr>
        <p:spPr>
          <a:xfrm>
            <a:off x="1775002" y="3483180"/>
            <a:ext cx="1400901" cy="30827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pt-B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15"/>
            </p:custDataLst>
          </p:nvPr>
        </p:nvSpPr>
        <p:spPr>
          <a:xfrm>
            <a:off x="7226903" y="4154748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  <p:sp>
        <p:nvSpPr>
          <p:cNvPr id="106" name="Content"/>
          <p:cNvSpPr txBox="1"/>
          <p:nvPr>
            <p:custDataLst>
              <p:custData r:id="rId16"/>
            </p:custDataLst>
          </p:nvPr>
        </p:nvSpPr>
        <p:spPr>
          <a:xfrm>
            <a:off x="1710789" y="3776864"/>
            <a:ext cx="148309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Esqueci minha senha</a:t>
            </a:r>
          </a:p>
        </p:txBody>
      </p:sp>
    </p:spTree>
    <p:extLst>
      <p:ext uri="{BB962C8B-B14F-4D97-AF65-F5344CB8AC3E}">
        <p14:creationId xmlns:p14="http://schemas.microsoft.com/office/powerpoint/2010/main" val="2210870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5B7DBCCA-82D6-4705-8E56-C44CD2412A3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9833B6F-3137-4DD4-9271-F02E3222DF3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A5AB97C-9636-4D8B-AF93-AF352654972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A892619-0C76-46BF-A1E5-E409DF05C4C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791953E-C724-42FE-B90C-06F5F247AC0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9CE0A09-15EE-4467-B74F-F200B878529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3F1231F-0306-4431-B9A3-C4103AB3FAD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87173A5-A9D2-4BCA-990A-1965DC6A52B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B4A03D5-4470-4553-86AB-6401919B7EC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1DB7C28-9C55-4A48-9215-0DEFB448D53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FF320C6-52DF-4CDE-B8DF-7DAD5BDF98B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3197DEB-3330-47B2-AAEF-913A4A605B5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AC127BD-FC4D-4BF5-A50B-50CEE625CC8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728FC32-ED93-427B-B9DE-6916B1306E1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36156A8-E1CA-4F3D-82AA-BE652C9F64F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B54C1FC-FEDD-4C34-956D-D26CC62F50F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1B35B14-483B-4E76-AAEC-4BB3303C976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2504A3A-27C7-4086-A1D3-270B0D361FA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8E74E62-AB25-4C59-BE0D-F220CD8CFE7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438C02F-1FDC-41DC-A6F8-93C6F64BE61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36014BA-D270-416C-8946-B41E38CA0C0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B32F49F-076A-40EB-9F8E-BE7E4BAE59F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2684E2E-53E5-4026-B555-4EC24CA631F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517BDEE-C78A-467C-908C-749FEE10693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6B2C5C4-9808-4527-AA60-BBEECDB2767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054DAC1-D987-43B9-93D9-57F73930024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23687A7-6E3F-4DD5-9CC3-FE2A2B207FB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30F5366-1F32-4414-AB41-55974A04D14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00F8AC5-EF27-4A9B-A91C-AE690D7BB76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1813988-371F-4558-AD72-031874772D9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497CC49-5F10-4726-8D1E-12787F46C45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F764F7C-36D1-4912-8EE3-C8B3BF60AC6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268A3EF-D6CA-49B5-A04C-91B4AA53FFB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B70A699-757D-44F4-9864-4A570AC4487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78F558B-944C-4D3E-8BC7-37CF64AF382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AEA2DC9-8CBF-493B-A219-676DC86EE2A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47C504D-FB10-405C-824D-2DD72E61F30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5137127-AA4C-4449-B5C5-98023B7CCE7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AEB5D9-C09C-4C16-AC2C-EAF95389FAE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CD89AED-453D-4F9D-8FAF-94400C51181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7CF3844-0CC4-4FA0-ACDF-BF763B8E0F7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86B96FE-18A9-49B5-A777-8363FE00896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5275AD7-2249-4A8F-B1FE-589D43E34F8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70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max willian</dc:creator>
  <cp:lastModifiedBy>max willian</cp:lastModifiedBy>
  <cp:revision>17</cp:revision>
  <dcterms:created xsi:type="dcterms:W3CDTF">2017-05-13T19:13:05Z</dcterms:created>
  <dcterms:modified xsi:type="dcterms:W3CDTF">2017-05-14T14:08:49Z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