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2"/>
  </p:sldMasterIdLst>
  <p:sldIdLst>
    <p:sldId id="256" r:id="rId83"/>
    <p:sldId id="257" r:id="rId84"/>
    <p:sldId id="259" r:id="rId85"/>
    <p:sldId id="260" r:id="rId86"/>
    <p:sldId id="261" r:id="rId87"/>
    <p:sldId id="258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2.xml"/><Relationship Id="rId89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5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3.xml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1.xml"/><Relationship Id="rId88" Type="http://schemas.openxmlformats.org/officeDocument/2006/relationships/slide" Target="slides/slide6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1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3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5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6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46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50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45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4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8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52.xml"/><Relationship Id="rId14" Type="http://schemas.openxmlformats.org/officeDocument/2006/relationships/image" Target="../media/image4.png"/><Relationship Id="rId2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55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59.xml"/><Relationship Id="rId12" Type="http://schemas.openxmlformats.org/officeDocument/2006/relationships/customXml" Target="../../customXml/item65.xml"/><Relationship Id="rId17" Type="http://schemas.openxmlformats.org/officeDocument/2006/relationships/image" Target="../media/image4.png"/><Relationship Id="rId25" Type="http://schemas.openxmlformats.org/officeDocument/2006/relationships/image" Target="../media/image13.jpg"/><Relationship Id="rId2" Type="http://schemas.openxmlformats.org/officeDocument/2006/relationships/customXml" Target="../../customXml/item54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58.xml"/><Relationship Id="rId11" Type="http://schemas.openxmlformats.org/officeDocument/2006/relationships/customXml" Target="../../customXml/item63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57.xml"/><Relationship Id="rId15" Type="http://schemas.openxmlformats.org/officeDocument/2006/relationships/image" Target="../media/image2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6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61.xml"/><Relationship Id="rId14" Type="http://schemas.openxmlformats.org/officeDocument/2006/relationships/image" Target="../media/image1.png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78.xml"/><Relationship Id="rId18" Type="http://schemas.openxmlformats.org/officeDocument/2006/relationships/image" Target="../media/image1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6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77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81.xml"/><Relationship Id="rId20" Type="http://schemas.openxmlformats.org/officeDocument/2006/relationships/image" Target="../media/image3.png"/><Relationship Id="rId29" Type="http://schemas.openxmlformats.org/officeDocument/2006/relationships/image" Target="../media/image13.jpg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76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70.xml"/><Relationship Id="rId15" Type="http://schemas.openxmlformats.org/officeDocument/2006/relationships/customXml" Target="../../customXml/item80.xml"/><Relationship Id="rId23" Type="http://schemas.openxmlformats.org/officeDocument/2006/relationships/image" Target="../media/image6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75.xml"/><Relationship Id="rId19" Type="http://schemas.openxmlformats.org/officeDocument/2006/relationships/image" Target="../media/image2.png"/><Relationship Id="rId31" Type="http://schemas.openxmlformats.org/officeDocument/2006/relationships/image" Target="../media/image15.png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74.xml"/><Relationship Id="rId14" Type="http://schemas.openxmlformats.org/officeDocument/2006/relationships/customXml" Target="../../customXml/item79.xml"/><Relationship Id="rId22" Type="http://schemas.openxmlformats.org/officeDocument/2006/relationships/image" Target="../media/image5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10.xml"/><Relationship Id="rId18" Type="http://schemas.openxmlformats.org/officeDocument/2006/relationships/image" Target="../media/image16.png"/><Relationship Id="rId3" Type="http://schemas.openxmlformats.org/officeDocument/2006/relationships/customXml" Target="../../customXml/item40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18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34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2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43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25.xm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8439933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Titulo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10343513" y="2563839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881744" y="4583263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4036" y="2118358"/>
            <a:ext cx="633372" cy="463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028309" y="3751084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24197" y="4353096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>
            <a:off x="1526183" y="3991782"/>
            <a:ext cx="120277" cy="1043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 descr="Uma imagem contendo coisa&#10;&#10;Descrição gerada com alta confiança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9" y="4445594"/>
            <a:ext cx="369286" cy="36928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5" y="3908411"/>
            <a:ext cx="228692" cy="228692"/>
          </a:xfrm>
          <a:prstGeom prst="rect">
            <a:avLst/>
          </a:prstGeom>
        </p:spPr>
      </p:pic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1626084" y="2094608"/>
            <a:ext cx="313335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rápida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1752600" y="2547523"/>
            <a:ext cx="8439933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 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cabeça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C#</a:t>
            </a:r>
          </a:p>
        </p:txBody>
      </p:sp>
      <p:sp>
        <p:nvSpPr>
          <p:cNvPr id="63" name="Content"/>
          <p:cNvSpPr/>
          <p:nvPr>
            <p:custDataLst>
              <p:custData r:id="rId12"/>
            </p:custDataLst>
          </p:nvPr>
        </p:nvSpPr>
        <p:spPr>
          <a:xfrm>
            <a:off x="10343513" y="2563839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26" y="3195264"/>
            <a:ext cx="1500303" cy="1500303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3"/>
            </p:custDataLst>
          </p:nvPr>
        </p:nvSpPr>
        <p:spPr>
          <a:xfrm>
            <a:off x="3415148" y="3462872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2" name="Content"/>
          <p:cNvSpPr txBox="1"/>
          <p:nvPr>
            <p:custDataLst>
              <p:custData r:id="rId14"/>
            </p:custDataLst>
          </p:nvPr>
        </p:nvSpPr>
        <p:spPr>
          <a:xfrm>
            <a:off x="3415148" y="3751084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3434410" y="4042733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4973919" y="4012694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</p:spTree>
    <p:extLst>
      <p:ext uri="{BB962C8B-B14F-4D97-AF65-F5344CB8AC3E}">
        <p14:creationId xmlns:p14="http://schemas.microsoft.com/office/powerpoint/2010/main" val="24780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A006404-ACD1-4521-9805-D18F4A6A3E3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8CDE5FC-1369-462A-B461-8737A1752E7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991839D-FCA1-4AE4-B9EA-02B11D16FC4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04D4427-3A0F-417E-B511-F2501A56E5B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461729E-EF7F-481D-9CCA-DB382A8886C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9F788A8-E3CA-4053-86BD-27B7AE9326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85C0D53-DBB4-4BBB-888E-D3A5F81946D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0788A3B-5413-4DD4-885A-ABD66A994E2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65A257F-473D-4FE9-8AD8-1520377A6BB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78B0030-6F8B-4304-A2B5-CA205739147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74F2047-4B01-4C17-B345-ECBD59F4B9B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9E799F5-BCEB-4C02-A05F-B9FB1970AEC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F0F105E-C991-442A-9831-D14F60A48CD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B8C0752-0C44-4AAF-ADB6-4D3D6626C37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4584222-4742-4F9F-A310-67A982104CE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932F3A0-8F20-4251-81C0-F121E2AEAD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0FDFC2D-3B7B-4269-A790-4F3649F9D21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26275BE-102F-4B9B-927D-A4B993919E0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D667DB8-AAE8-4B60-A6C2-753E08D93B5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4DF6A27-E979-4979-BF56-77A54CCE095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951E499-0BD4-401B-9BF2-A1810697808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8453F2B-BF7B-428A-BB98-BBCE8CA80A5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95D4AF7-72BE-49CA-A3B2-E9D893E8FD5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F5A9A6F-65C7-46A8-94CC-A3E676B69DF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8C60423-EB87-45D6-A957-1864F9BAFC6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837A29F-AD1E-47A1-81FF-08D831A96AD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CA3848C-C2A0-4A7B-B831-EFFE26AFD84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EB7DD79-5F86-4ACF-B046-E6D2CEB83B9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B732E27-1694-4AAA-9639-FA862105E5D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D5C5E78-A75B-4479-BEC3-3412E3BCB7A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4D82384-F03D-4C89-AD25-9BE5A352BA6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F5354C9-F1A5-422D-B104-5836DAD34E7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59080CE-9A11-4F43-975A-8B3948DEBC9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D22EF59-9F2A-4258-B1A7-6202FE5F174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6E55E83-FE18-4439-85D3-480F7E48700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9DEC759-9CBE-41FA-B445-08BEAE6D7E0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78981F8-4A49-4219-A049-5C5C55C1AB3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21</cp:revision>
  <dcterms:created xsi:type="dcterms:W3CDTF">2017-05-13T19:13:05Z</dcterms:created>
  <dcterms:modified xsi:type="dcterms:W3CDTF">2017-05-14T14:55:09Z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