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4C7C-CF1A-441F-AA0D-C01ABAA78FC7}" type="datetimeFigureOut">
              <a:rPr lang="pt-BR" smtClean="0"/>
              <a:t>29/06/2017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47A7-2095-4E8A-8D36-267B7060D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00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4C7C-CF1A-441F-AA0D-C01ABAA78FC7}" type="datetimeFigureOut">
              <a:rPr lang="pt-BR" smtClean="0"/>
              <a:t>29/06/2017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47A7-2095-4E8A-8D36-267B7060D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34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4C7C-CF1A-441F-AA0D-C01ABAA78FC7}" type="datetimeFigureOut">
              <a:rPr lang="pt-BR" smtClean="0"/>
              <a:t>29/06/2017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47A7-2095-4E8A-8D36-267B7060D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650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4C7C-CF1A-441F-AA0D-C01ABAA78FC7}" type="datetimeFigureOut">
              <a:rPr lang="pt-BR" smtClean="0"/>
              <a:t>29/06/2017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47A7-2095-4E8A-8D36-267B7060D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742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4C7C-CF1A-441F-AA0D-C01ABAA78FC7}" type="datetimeFigureOut">
              <a:rPr lang="pt-BR" smtClean="0"/>
              <a:t>29/06/2017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47A7-2095-4E8A-8D36-267B7060D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5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4C7C-CF1A-441F-AA0D-C01ABAA78FC7}" type="datetimeFigureOut">
              <a:rPr lang="pt-BR" smtClean="0"/>
              <a:t>29/06/2017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47A7-2095-4E8A-8D36-267B7060D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296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4C7C-CF1A-441F-AA0D-C01ABAA78FC7}" type="datetimeFigureOut">
              <a:rPr lang="pt-BR" smtClean="0"/>
              <a:t>29/06/2017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47A7-2095-4E8A-8D36-267B7060D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042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4C7C-CF1A-441F-AA0D-C01ABAA78FC7}" type="datetimeFigureOut">
              <a:rPr lang="pt-BR" smtClean="0"/>
              <a:t>29/06/2017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47A7-2095-4E8A-8D36-267B7060D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023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4C7C-CF1A-441F-AA0D-C01ABAA78FC7}" type="datetimeFigureOut">
              <a:rPr lang="pt-BR" smtClean="0"/>
              <a:t>29/06/2017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47A7-2095-4E8A-8D36-267B7060D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18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4C7C-CF1A-441F-AA0D-C01ABAA78FC7}" type="datetimeFigureOut">
              <a:rPr lang="pt-BR" smtClean="0"/>
              <a:t>29/06/2017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DB547A7-2095-4E8A-8D36-267B7060D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64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4C7C-CF1A-441F-AA0D-C01ABAA78FC7}" type="datetimeFigureOut">
              <a:rPr lang="pt-BR" smtClean="0"/>
              <a:t>29/06/2017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47A7-2095-4E8A-8D36-267B7060D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25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4C7C-CF1A-441F-AA0D-C01ABAA78FC7}" type="datetimeFigureOut">
              <a:rPr lang="pt-BR" smtClean="0"/>
              <a:t>29/06/2017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47A7-2095-4E8A-8D36-267B7060D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91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4C7C-CF1A-441F-AA0D-C01ABAA78FC7}" type="datetimeFigureOut">
              <a:rPr lang="pt-BR" smtClean="0"/>
              <a:t>29/06/2017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47A7-2095-4E8A-8D36-267B7060D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87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4C7C-CF1A-441F-AA0D-C01ABAA78FC7}" type="datetimeFigureOut">
              <a:rPr lang="pt-BR" smtClean="0"/>
              <a:t>29/06/2017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47A7-2095-4E8A-8D36-267B7060D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9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4C7C-CF1A-441F-AA0D-C01ABAA78FC7}" type="datetimeFigureOut">
              <a:rPr lang="pt-BR" smtClean="0"/>
              <a:t>29/06/2017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47A7-2095-4E8A-8D36-267B7060D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56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4C7C-CF1A-441F-AA0D-C01ABAA78FC7}" type="datetimeFigureOut">
              <a:rPr lang="pt-BR" smtClean="0"/>
              <a:t>29/06/2017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47A7-2095-4E8A-8D36-267B7060D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42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4C7C-CF1A-441F-AA0D-C01ABAA78FC7}" type="datetimeFigureOut">
              <a:rPr lang="pt-BR" smtClean="0"/>
              <a:t>29/06/2017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47A7-2095-4E8A-8D36-267B7060D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50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254C7C-CF1A-441F-AA0D-C01ABAA78FC7}" type="datetimeFigureOut">
              <a:rPr lang="pt-BR" smtClean="0"/>
              <a:t>29/06/2017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B547A7-2095-4E8A-8D36-267B7060D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77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4005" r:id="rId12"/>
    <p:sldLayoutId id="2147484006" r:id="rId13"/>
    <p:sldLayoutId id="2147484007" r:id="rId14"/>
    <p:sldLayoutId id="2147484008" r:id="rId15"/>
    <p:sldLayoutId id="2147484009" r:id="rId16"/>
    <p:sldLayoutId id="214748401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dirty="0" smtClean="0">
                <a:latin typeface="Californian FB" panose="0207040306080B030204" pitchFamily="18" charset="0"/>
              </a:rPr>
              <a:t>Projeto Portal do Aluno Mobile</a:t>
            </a:r>
            <a:endParaRPr lang="pt-BR" sz="6600" dirty="0">
              <a:latin typeface="Californian FB" panose="0207040306080B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pt-BR" sz="1600" dirty="0" smtClean="0">
                <a:latin typeface="Californian FB" panose="0207040306080B030204" pitchFamily="18" charset="0"/>
              </a:rPr>
              <a:t>Alunos: Diego Oliveira, João Júnior, Max Willian, Willian Hugo e  Tháis Cristina.</a:t>
            </a:r>
            <a:endParaRPr lang="pt-BR" sz="1600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46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pt-BR" dirty="0">
                <a:latin typeface="Californian FB" panose="0207040306080B030204" pitchFamily="18" charset="0"/>
              </a:rPr>
              <a:t>Exemplo de site com possíveis problemas</a:t>
            </a:r>
            <a:r>
              <a:rPr lang="pt-BR" dirty="0" smtClean="0">
                <a:latin typeface="Californian FB" panose="0207040306080B030204" pitchFamily="18" charset="0"/>
              </a:rPr>
              <a:t>: Portal do Aluno Uniron</a:t>
            </a:r>
            <a:endParaRPr lang="pt-BR" dirty="0">
              <a:latin typeface="Californian FB" panose="0207040306080B030204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84536" y="2250153"/>
            <a:ext cx="4607188" cy="576262"/>
          </a:xfrm>
        </p:spPr>
        <p:txBody>
          <a:bodyPr/>
          <a:lstStyle/>
          <a:p>
            <a:pPr algn="just"/>
            <a:r>
              <a:rPr lang="pt-BR" sz="2000" dirty="0" smtClean="0">
                <a:latin typeface="Californian FB" panose="0207040306080B030204" pitchFamily="18" charset="0"/>
              </a:rPr>
              <a:t>Tela de Login / Ao executar a tecla “ENTER” no teclado, a página não carrega.</a:t>
            </a:r>
            <a:endParaRPr lang="pt-BR" sz="2000" dirty="0">
              <a:latin typeface="Californian FB" panose="0207040306080B030204" pitchFamily="18" charset="0"/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626" y="2972579"/>
            <a:ext cx="2657915" cy="3384453"/>
          </a:xfrm>
        </p:spPr>
      </p:pic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80487" y="2538284"/>
            <a:ext cx="4622537" cy="576262"/>
          </a:xfrm>
        </p:spPr>
        <p:txBody>
          <a:bodyPr/>
          <a:lstStyle/>
          <a:p>
            <a:pPr algn="ctr"/>
            <a:r>
              <a:rPr lang="pt-BR" sz="2000" dirty="0" smtClean="0">
                <a:latin typeface="Californian FB" panose="0207040306080B030204" pitchFamily="18" charset="0"/>
              </a:rPr>
              <a:t>Pagina Inicial / Como observado o site não possível adaptação para dispositivos “MOBILE”.</a:t>
            </a:r>
            <a:endParaRPr lang="pt-BR" sz="2000" dirty="0">
              <a:latin typeface="Californian FB" panose="0207040306080B030204" pitchFamily="18" charset="0"/>
            </a:endParaRP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773" y="3114546"/>
            <a:ext cx="2185616" cy="3431843"/>
          </a:xfrm>
        </p:spPr>
      </p:pic>
    </p:spTree>
    <p:extLst>
      <p:ext uri="{BB962C8B-B14F-4D97-AF65-F5344CB8AC3E}">
        <p14:creationId xmlns:p14="http://schemas.microsoft.com/office/powerpoint/2010/main" val="58444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4883" y="1616675"/>
            <a:ext cx="10018713" cy="312420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sz="3200" dirty="0" smtClean="0">
                <a:latin typeface="Californian FB" panose="0207040306080B030204" pitchFamily="18" charset="0"/>
              </a:rPr>
              <a:t>O usuário ao acessar o site, não terá nenhum um conforto ao perceber que através do seu dispositivo móvel a página simplesmente não se a adapta.  Com isso o usuário acaba tendo dificuldades para completar seu objetivo, que seria acessar a página e obter informações sobre as suas notas entre outras.</a:t>
            </a:r>
          </a:p>
          <a:p>
            <a:pPr algn="just"/>
            <a:r>
              <a:rPr lang="pt-BR" sz="3200" dirty="0" smtClean="0">
                <a:latin typeface="Californian FB" panose="0207040306080B030204" pitchFamily="18" charset="0"/>
              </a:rPr>
              <a:t>O site possui muitas informações que não são utilizadas pelos usuários, fazendo com que acumule muitos objetos na tela tornando um sistema cansativo de se utilizar.</a:t>
            </a:r>
            <a:endParaRPr lang="pt-BR" sz="3200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07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752599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>
                <a:latin typeface="Californian FB" panose="0207040306080B030204" pitchFamily="18" charset="0"/>
              </a:rPr>
              <a:t>A ideia central do projeto é usar todos esses conceitos para que o usu</a:t>
            </a:r>
            <a:r>
              <a:rPr lang="pt-BR" sz="2800" dirty="0" smtClean="0">
                <a:latin typeface="Californian FB" panose="0207040306080B030204" pitchFamily="18" charset="0"/>
              </a:rPr>
              <a:t>ário possa acessar o site em qualquer ambiente e dispositivos. São eles:</a:t>
            </a:r>
            <a:endParaRPr lang="pt-BR" sz="2800" dirty="0">
              <a:latin typeface="Californian FB" panose="0207040306080B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1" y="2157845"/>
            <a:ext cx="10018713" cy="3124201"/>
          </a:xfrm>
        </p:spPr>
        <p:txBody>
          <a:bodyPr/>
          <a:lstStyle/>
          <a:p>
            <a:r>
              <a:rPr lang="pt-BR" dirty="0" smtClean="0">
                <a:latin typeface="Californian FB" panose="0207040306080B030204" pitchFamily="18" charset="0"/>
              </a:rPr>
              <a:t>Design Web Responsivo</a:t>
            </a:r>
          </a:p>
          <a:p>
            <a:r>
              <a:rPr lang="pt-BR" dirty="0" smtClean="0">
                <a:latin typeface="Californian FB" panose="0207040306080B030204" pitchFamily="18" charset="0"/>
              </a:rPr>
              <a:t>Maior Interação com Usuário</a:t>
            </a:r>
          </a:p>
          <a:p>
            <a:r>
              <a:rPr lang="pt-BR" dirty="0" smtClean="0">
                <a:latin typeface="Californian FB" panose="0207040306080B030204" pitchFamily="18" charset="0"/>
              </a:rPr>
              <a:t>Fácil Aprendizagem</a:t>
            </a:r>
          </a:p>
          <a:p>
            <a:r>
              <a:rPr lang="pt-BR" dirty="0" smtClean="0">
                <a:latin typeface="Californian FB" panose="0207040306080B030204" pitchFamily="18" charset="0"/>
              </a:rPr>
              <a:t>Eficacia ao transmitir informações ao usuário</a:t>
            </a:r>
          </a:p>
          <a:p>
            <a:r>
              <a:rPr lang="pt-BR" dirty="0" smtClean="0">
                <a:latin typeface="Californian FB" panose="0207040306080B030204" pitchFamily="18" charset="0"/>
              </a:rPr>
              <a:t>Uma língua natural, entendimento do idioma do usuário</a:t>
            </a:r>
          </a:p>
        </p:txBody>
      </p:sp>
    </p:spTree>
    <p:extLst>
      <p:ext uri="{BB962C8B-B14F-4D97-AF65-F5344CB8AC3E}">
        <p14:creationId xmlns:p14="http://schemas.microsoft.com/office/powerpoint/2010/main" val="74021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alifornian FB" panose="0207040306080B030204" pitchFamily="18" charset="0"/>
              </a:rPr>
              <a:t>Objetivo do Projeto</a:t>
            </a:r>
            <a:endParaRPr lang="pt-BR" dirty="0">
              <a:latin typeface="Californian FB" panose="0207040306080B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sz="2800" dirty="0" smtClean="0">
                <a:latin typeface="Californian FB" panose="0207040306080B030204" pitchFamily="18" charset="0"/>
              </a:rPr>
              <a:t>Proporcionar ao usuário maiores possibilidades e meios de acessar o portal de qualquer dispositivos móveis, notebooks e desktops. </a:t>
            </a:r>
          </a:p>
          <a:p>
            <a:r>
              <a:rPr lang="pt-BR" sz="2800" dirty="0" smtClean="0">
                <a:latin typeface="Californian FB" panose="0207040306080B030204" pitchFamily="18" charset="0"/>
              </a:rPr>
              <a:t>O usuário ter uma liberdade maior ao interagir com o sistema.</a:t>
            </a:r>
          </a:p>
          <a:p>
            <a:r>
              <a:rPr lang="pt-BR" sz="2800" dirty="0" smtClean="0">
                <a:latin typeface="Californian FB" panose="0207040306080B030204" pitchFamily="18" charset="0"/>
              </a:rPr>
              <a:t>Criar um site mais intuitivo, que possa chamar mais atenção do usuário. Possibilitar desenvolver o potencial cognitivo com cores mais atraentes.</a:t>
            </a:r>
          </a:p>
          <a:p>
            <a:r>
              <a:rPr lang="pt-BR" sz="2800" dirty="0" smtClean="0">
                <a:latin typeface="Californian FB" panose="0207040306080B030204" pitchFamily="18" charset="0"/>
              </a:rPr>
              <a:t>E funcionalidades eficientes, adicionando somente o necessário.</a:t>
            </a:r>
            <a:endParaRPr lang="pt-BR" sz="2800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04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74</TotalTime>
  <Words>269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Californian FB</vt:lpstr>
      <vt:lpstr>Corbel</vt:lpstr>
      <vt:lpstr>Paralaxe</vt:lpstr>
      <vt:lpstr>Projeto Portal do Aluno Mobile</vt:lpstr>
      <vt:lpstr>Exemplo de site com possíveis problemas: Portal do Aluno Uniron</vt:lpstr>
      <vt:lpstr>Apresentação do PowerPoint</vt:lpstr>
      <vt:lpstr>A ideia central do projeto é usar todos esses conceitos para que o usuário possa acessar o site em qualquer ambiente e dispositivos. São eles:</vt:lpstr>
      <vt:lpstr>Objetivo do Projeto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Portal do Aluno Mobile</dc:title>
  <dc:creator>Tháis Cristina</dc:creator>
  <cp:lastModifiedBy>Thais Cristina da Costa</cp:lastModifiedBy>
  <cp:revision>9</cp:revision>
  <dcterms:created xsi:type="dcterms:W3CDTF">2017-06-29T02:36:02Z</dcterms:created>
  <dcterms:modified xsi:type="dcterms:W3CDTF">2017-06-29T12:51:52Z</dcterms:modified>
</cp:coreProperties>
</file>