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51"/>
  </p:sldMasterIdLst>
  <p:sldIdLst>
    <p:sldId id="256" r:id="rId352"/>
    <p:sldId id="257" r:id="rId353"/>
    <p:sldId id="269" r:id="rId354"/>
    <p:sldId id="270" r:id="rId355"/>
    <p:sldId id="275" r:id="rId356"/>
    <p:sldId id="258" r:id="rId357"/>
    <p:sldId id="272" r:id="rId358"/>
    <p:sldId id="273" r:id="rId359"/>
    <p:sldId id="274" r:id="rId360"/>
    <p:sldId id="276" r:id="rId3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microsoft.com/office/2015/10/relationships/revisionInfo" Target="revisionInfo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slide" Target="slides/slide6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slide" Target="slides/slide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" Target="slides/slide10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Master" Target="slideMasters/slideMaster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presProps" Target="presProps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slide" Target="slides/slide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viewProps" Target="viewProp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slide" Target="slides/slide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slide" Target="slides/slide3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tableStyles" Target="tableStyle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slide" Target="slides/slide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slide" Target="slides/slide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slide" Target="slides/slide7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12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81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18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9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26.xml"/><Relationship Id="rId9" Type="http://schemas.openxmlformats.org/officeDocument/2006/relationships/customXml" Target="../../customXml/item208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5.xml"/><Relationship Id="rId18" Type="http://schemas.openxmlformats.org/officeDocument/2006/relationships/customXml" Target="../../customXml/item330.xml"/><Relationship Id="rId26" Type="http://schemas.openxmlformats.org/officeDocument/2006/relationships/customXml" Target="../../customXml/item338.xml"/><Relationship Id="rId39" Type="http://schemas.openxmlformats.org/officeDocument/2006/relationships/image" Target="../media/image21.png"/><Relationship Id="rId21" Type="http://schemas.openxmlformats.org/officeDocument/2006/relationships/customXml" Target="../../customXml/item332.xml"/><Relationship Id="rId34" Type="http://schemas.openxmlformats.org/officeDocument/2006/relationships/customXml" Target="../../customXml/item350.xml"/><Relationship Id="rId42" Type="http://schemas.openxmlformats.org/officeDocument/2006/relationships/image" Target="../media/image6.png"/><Relationship Id="rId47" Type="http://schemas.openxmlformats.org/officeDocument/2006/relationships/image" Target="../media/image8.png"/><Relationship Id="rId50" Type="http://schemas.openxmlformats.org/officeDocument/2006/relationships/image" Target="../media/image28.png"/><Relationship Id="rId55" Type="http://schemas.openxmlformats.org/officeDocument/2006/relationships/image" Target="../media/image33.png"/><Relationship Id="rId7" Type="http://schemas.openxmlformats.org/officeDocument/2006/relationships/customXml" Target="../../customXml/item319.xml"/><Relationship Id="rId2" Type="http://schemas.openxmlformats.org/officeDocument/2006/relationships/customXml" Target="../../customXml/item314.xml"/><Relationship Id="rId16" Type="http://schemas.openxmlformats.org/officeDocument/2006/relationships/customXml" Target="../../customXml/item328.xml"/><Relationship Id="rId29" Type="http://schemas.openxmlformats.org/officeDocument/2006/relationships/customXml" Target="../../customXml/item341.xml"/><Relationship Id="rId11" Type="http://schemas.openxmlformats.org/officeDocument/2006/relationships/customXml" Target="../../customXml/item323.xml"/><Relationship Id="rId24" Type="http://schemas.openxmlformats.org/officeDocument/2006/relationships/customXml" Target="../../customXml/item336.xml"/><Relationship Id="rId32" Type="http://schemas.openxmlformats.org/officeDocument/2006/relationships/customXml" Target="../../customXml/item348.xml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5.png"/><Relationship Id="rId53" Type="http://schemas.openxmlformats.org/officeDocument/2006/relationships/image" Target="../media/image13.emf"/><Relationship Id="rId5" Type="http://schemas.openxmlformats.org/officeDocument/2006/relationships/customXml" Target="../../customXml/item317.xml"/><Relationship Id="rId10" Type="http://schemas.openxmlformats.org/officeDocument/2006/relationships/customXml" Target="../../customXml/item322.xml"/><Relationship Id="rId19" Type="http://schemas.openxmlformats.org/officeDocument/2006/relationships/customXml" Target="../../customXml/item331.xml"/><Relationship Id="rId31" Type="http://schemas.openxmlformats.org/officeDocument/2006/relationships/customXml" Target="../../customXml/item347.xml"/><Relationship Id="rId44" Type="http://schemas.openxmlformats.org/officeDocument/2006/relationships/image" Target="../media/image24.png"/><Relationship Id="rId52" Type="http://schemas.openxmlformats.org/officeDocument/2006/relationships/image" Target="../media/image32.jpeg"/><Relationship Id="rId4" Type="http://schemas.openxmlformats.org/officeDocument/2006/relationships/customXml" Target="../../customXml/item316.xml"/><Relationship Id="rId9" Type="http://schemas.openxmlformats.org/officeDocument/2006/relationships/customXml" Target="../../customXml/item321.xml"/><Relationship Id="rId14" Type="http://schemas.openxmlformats.org/officeDocument/2006/relationships/customXml" Target="../../customXml/item326.xml"/><Relationship Id="rId22" Type="http://schemas.openxmlformats.org/officeDocument/2006/relationships/customXml" Target="../../customXml/item334.xml"/><Relationship Id="rId27" Type="http://schemas.openxmlformats.org/officeDocument/2006/relationships/customXml" Target="../../customXml/item339.xml"/><Relationship Id="rId30" Type="http://schemas.openxmlformats.org/officeDocument/2006/relationships/customXml" Target="../../customXml/item342.xml"/><Relationship Id="rId35" Type="http://schemas.openxmlformats.org/officeDocument/2006/relationships/slideLayout" Target="../slideLayouts/slideLayout7.xml"/><Relationship Id="rId43" Type="http://schemas.openxmlformats.org/officeDocument/2006/relationships/image" Target="../media/image23.png"/><Relationship Id="rId48" Type="http://schemas.openxmlformats.org/officeDocument/2006/relationships/image" Target="../media/image9.png"/><Relationship Id="rId56" Type="http://schemas.openxmlformats.org/officeDocument/2006/relationships/image" Target="../media/image16.png"/><Relationship Id="rId8" Type="http://schemas.openxmlformats.org/officeDocument/2006/relationships/customXml" Target="../../customXml/item320.xml"/><Relationship Id="rId51" Type="http://schemas.openxmlformats.org/officeDocument/2006/relationships/image" Target="../media/image29.png"/><Relationship Id="rId3" Type="http://schemas.openxmlformats.org/officeDocument/2006/relationships/customXml" Target="../../customXml/item315.xml"/><Relationship Id="rId12" Type="http://schemas.openxmlformats.org/officeDocument/2006/relationships/customXml" Target="../../customXml/item324.xml"/><Relationship Id="rId17" Type="http://schemas.openxmlformats.org/officeDocument/2006/relationships/customXml" Target="../../customXml/item329.xml"/><Relationship Id="rId25" Type="http://schemas.openxmlformats.org/officeDocument/2006/relationships/customXml" Target="../../customXml/item337.xml"/><Relationship Id="rId33" Type="http://schemas.openxmlformats.org/officeDocument/2006/relationships/customXml" Target="../../customXml/item349.xml"/><Relationship Id="rId38" Type="http://schemas.openxmlformats.org/officeDocument/2006/relationships/image" Target="../media/image20.png"/><Relationship Id="rId46" Type="http://schemas.openxmlformats.org/officeDocument/2006/relationships/image" Target="../media/image26.png"/><Relationship Id="rId20" Type="http://schemas.openxmlformats.org/officeDocument/2006/relationships/customXml" Target="../../customXml/item333.xml"/><Relationship Id="rId41" Type="http://schemas.openxmlformats.org/officeDocument/2006/relationships/image" Target="../media/image5.png"/><Relationship Id="rId54" Type="http://schemas.openxmlformats.org/officeDocument/2006/relationships/image" Target="../media/image31.jpeg"/><Relationship Id="rId1" Type="http://schemas.openxmlformats.org/officeDocument/2006/relationships/customXml" Target="../../customXml/item313.xml"/><Relationship Id="rId6" Type="http://schemas.openxmlformats.org/officeDocument/2006/relationships/customXml" Target="../../customXml/item318.xml"/><Relationship Id="rId15" Type="http://schemas.openxmlformats.org/officeDocument/2006/relationships/customXml" Target="../../customXml/item327.xml"/><Relationship Id="rId23" Type="http://schemas.openxmlformats.org/officeDocument/2006/relationships/customXml" Target="../../customXml/item335.xml"/><Relationship Id="rId28" Type="http://schemas.openxmlformats.org/officeDocument/2006/relationships/customXml" Target="../../customXml/item340.xml"/><Relationship Id="rId36" Type="http://schemas.openxmlformats.org/officeDocument/2006/relationships/image" Target="../media/image18.png"/><Relationship Id="rId4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image" Target="../media/image2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73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3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17.xml"/><Relationship Id="rId16" Type="http://schemas.openxmlformats.org/officeDocument/2006/relationships/image" Target="../media/image5.png"/><Relationship Id="rId20" Type="http://schemas.openxmlformats.org/officeDocument/2006/relationships/image" Target="../media/image10.png"/><Relationship Id="rId1" Type="http://schemas.openxmlformats.org/officeDocument/2006/relationships/customXml" Target="../../customXml/item258.xml"/><Relationship Id="rId6" Type="http://schemas.openxmlformats.org/officeDocument/2006/relationships/customXml" Target="../../customXml/item235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43.xml"/><Relationship Id="rId15" Type="http://schemas.openxmlformats.org/officeDocument/2006/relationships/image" Target="../media/image4.png"/><Relationship Id="rId23" Type="http://schemas.openxmlformats.org/officeDocument/2006/relationships/image" Target="../media/image13.emf"/><Relationship Id="rId10" Type="http://schemas.openxmlformats.org/officeDocument/2006/relationships/customXml" Target="../../customXml/item206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224.xml"/><Relationship Id="rId14" Type="http://schemas.openxmlformats.org/officeDocument/2006/relationships/image" Target="../media/image3.png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5.xml"/><Relationship Id="rId18" Type="http://schemas.openxmlformats.org/officeDocument/2006/relationships/customXml" Target="../../customXml/item263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76.xml"/><Relationship Id="rId21" Type="http://schemas.openxmlformats.org/officeDocument/2006/relationships/customXml" Target="../../customXml/item266.xml"/><Relationship Id="rId34" Type="http://schemas.openxmlformats.org/officeDocument/2006/relationships/image" Target="../media/image13.emf"/><Relationship Id="rId7" Type="http://schemas.openxmlformats.org/officeDocument/2006/relationships/customXml" Target="../../customXml/item2.xml"/><Relationship Id="rId12" Type="http://schemas.openxmlformats.org/officeDocument/2006/relationships/customXml" Target="../../customXml/item78.xml"/><Relationship Id="rId17" Type="http://schemas.openxmlformats.org/officeDocument/2006/relationships/customXml" Target="../../customXml/item262.xml"/><Relationship Id="rId25" Type="http://schemas.openxmlformats.org/officeDocument/2006/relationships/image" Target="../media/image3.png"/><Relationship Id="rId33" Type="http://schemas.openxmlformats.org/officeDocument/2006/relationships/image" Target="../media/image12.png"/><Relationship Id="rId2" Type="http://schemas.openxmlformats.org/officeDocument/2006/relationships/customXml" Target="../../customXml/item238.xml"/><Relationship Id="rId16" Type="http://schemas.openxmlformats.org/officeDocument/2006/relationships/customXml" Target="../../customXml/item261.xml"/><Relationship Id="rId20" Type="http://schemas.openxmlformats.org/officeDocument/2006/relationships/customXml" Target="../../customXml/item265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157.xml"/><Relationship Id="rId24" Type="http://schemas.openxmlformats.org/officeDocument/2006/relationships/image" Target="../media/image2.png"/><Relationship Id="rId32" Type="http://schemas.openxmlformats.org/officeDocument/2006/relationships/image" Target="../media/image11.png"/><Relationship Id="rId5" Type="http://schemas.openxmlformats.org/officeDocument/2006/relationships/customXml" Target="../../customXml/item101.xml"/><Relationship Id="rId15" Type="http://schemas.openxmlformats.org/officeDocument/2006/relationships/customXml" Target="../../customXml/item260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5.png"/><Relationship Id="rId10" Type="http://schemas.openxmlformats.org/officeDocument/2006/relationships/customXml" Target="../../customXml/item64.xml"/><Relationship Id="rId19" Type="http://schemas.openxmlformats.org/officeDocument/2006/relationships/customXml" Target="../../customXml/item264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132.xml"/><Relationship Id="rId9" Type="http://schemas.openxmlformats.org/officeDocument/2006/relationships/customXml" Target="../../customXml/item96.xml"/><Relationship Id="rId14" Type="http://schemas.openxmlformats.org/officeDocument/2006/relationships/customXml" Target="../../customXml/item25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5.png"/><Relationship Id="rId30" Type="http://schemas.openxmlformats.org/officeDocument/2006/relationships/image" Target="../media/image9.png"/><Relationship Id="rId35" Type="http://schemas.openxmlformats.org/officeDocument/2006/relationships/image" Target="../media/image14.jpeg"/><Relationship Id="rId8" Type="http://schemas.openxmlformats.org/officeDocument/2006/relationships/customXml" Target="../../customXml/item8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7.xml"/><Relationship Id="rId18" Type="http://schemas.openxmlformats.org/officeDocument/2006/relationships/customXml" Target="../../customXml/item272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237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221.xml"/><Relationship Id="rId17" Type="http://schemas.openxmlformats.org/officeDocument/2006/relationships/customXml" Target="../../customXml/item271.xml"/><Relationship Id="rId25" Type="http://schemas.openxmlformats.org/officeDocument/2006/relationships/image" Target="../media/image6.png"/><Relationship Id="rId33" Type="http://schemas.openxmlformats.org/officeDocument/2006/relationships/image" Target="../media/image16.png"/><Relationship Id="rId2" Type="http://schemas.openxmlformats.org/officeDocument/2006/relationships/customXml" Target="../../customXml/item230.xml"/><Relationship Id="rId16" Type="http://schemas.openxmlformats.org/officeDocument/2006/relationships/customXml" Target="../../customXml/item270.xml"/><Relationship Id="rId20" Type="http://schemas.openxmlformats.org/officeDocument/2006/relationships/image" Target="../media/image1.png"/><Relationship Id="rId29" Type="http://schemas.openxmlformats.org/officeDocument/2006/relationships/image" Target="../media/image11.png"/><Relationship Id="rId1" Type="http://schemas.openxmlformats.org/officeDocument/2006/relationships/customXml" Target="../../customXml/item242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223.xml"/><Relationship Id="rId24" Type="http://schemas.openxmlformats.org/officeDocument/2006/relationships/image" Target="../media/image5.png"/><Relationship Id="rId32" Type="http://schemas.openxmlformats.org/officeDocument/2006/relationships/image" Target="../media/image14.jpeg"/><Relationship Id="rId5" Type="http://schemas.openxmlformats.org/officeDocument/2006/relationships/customXml" Target="../../customXml/item49.xml"/><Relationship Id="rId15" Type="http://schemas.openxmlformats.org/officeDocument/2006/relationships/customXml" Target="../../customXml/item269.xml"/><Relationship Id="rId23" Type="http://schemas.openxmlformats.org/officeDocument/2006/relationships/image" Target="../media/image4.png"/><Relationship Id="rId28" Type="http://schemas.openxmlformats.org/officeDocument/2006/relationships/image" Target="../media/image10.png"/><Relationship Id="rId10" Type="http://schemas.openxmlformats.org/officeDocument/2006/relationships/customXml" Target="../../customXml/item1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13.emf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268.xml"/><Relationship Id="rId22" Type="http://schemas.openxmlformats.org/officeDocument/2006/relationships/image" Target="../media/image3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8" Type="http://schemas.openxmlformats.org/officeDocument/2006/relationships/customXml" Target="../../customXml/item1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0.xml"/><Relationship Id="rId13" Type="http://schemas.openxmlformats.org/officeDocument/2006/relationships/customXml" Target="../../customXml/item285.xml"/><Relationship Id="rId18" Type="http://schemas.openxmlformats.org/officeDocument/2006/relationships/image" Target="../media/image1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275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79.xml"/><Relationship Id="rId12" Type="http://schemas.openxmlformats.org/officeDocument/2006/relationships/customXml" Target="../../customXml/item283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9.png"/><Relationship Id="rId2" Type="http://schemas.openxmlformats.org/officeDocument/2006/relationships/customXml" Target="../../customXml/item274.xml"/><Relationship Id="rId16" Type="http://schemas.openxmlformats.org/officeDocument/2006/relationships/customXml" Target="../../customXml/item288.xml"/><Relationship Id="rId20" Type="http://schemas.openxmlformats.org/officeDocument/2006/relationships/image" Target="../media/image3.png"/><Relationship Id="rId29" Type="http://schemas.openxmlformats.org/officeDocument/2006/relationships/image" Target="../media/image13.emf"/><Relationship Id="rId1" Type="http://schemas.openxmlformats.org/officeDocument/2006/relationships/customXml" Target="../../customXml/item273.xml"/><Relationship Id="rId6" Type="http://schemas.openxmlformats.org/officeDocument/2006/relationships/customXml" Target="../../customXml/item278.xml"/><Relationship Id="rId11" Type="http://schemas.openxmlformats.org/officeDocument/2006/relationships/customXml" Target="../../customXml/item284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277.xml"/><Relationship Id="rId15" Type="http://schemas.openxmlformats.org/officeDocument/2006/relationships/customXml" Target="../../customXml/item287.xml"/><Relationship Id="rId23" Type="http://schemas.openxmlformats.org/officeDocument/2006/relationships/image" Target="../media/image6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282.xml"/><Relationship Id="rId19" Type="http://schemas.openxmlformats.org/officeDocument/2006/relationships/image" Target="../media/image2.png"/><Relationship Id="rId31" Type="http://schemas.openxmlformats.org/officeDocument/2006/relationships/image" Target="../media/image17.png"/><Relationship Id="rId4" Type="http://schemas.openxmlformats.org/officeDocument/2006/relationships/customXml" Target="../../customXml/item276.xml"/><Relationship Id="rId9" Type="http://schemas.openxmlformats.org/officeDocument/2006/relationships/customXml" Target="../../customXml/item281.xml"/><Relationship Id="rId14" Type="http://schemas.openxmlformats.org/officeDocument/2006/relationships/customXml" Target="../../customXml/item286.xml"/><Relationship Id="rId22" Type="http://schemas.openxmlformats.org/officeDocument/2006/relationships/image" Target="../media/image5.png"/><Relationship Id="rId27" Type="http://schemas.openxmlformats.org/officeDocument/2006/relationships/image" Target="../media/image11.png"/><Relationship Id="rId30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3.xml"/><Relationship Id="rId13" Type="http://schemas.openxmlformats.org/officeDocument/2006/relationships/customXml" Target="../../customXml/item89.xml"/><Relationship Id="rId18" Type="http://schemas.openxmlformats.org/officeDocument/2006/relationships/image" Target="../media/image18.png"/><Relationship Id="rId26" Type="http://schemas.openxmlformats.org/officeDocument/2006/relationships/image" Target="../media/image23.png"/><Relationship Id="rId3" Type="http://schemas.openxmlformats.org/officeDocument/2006/relationships/customXml" Target="../../customXml/item171.xml"/><Relationship Id="rId21" Type="http://schemas.openxmlformats.org/officeDocument/2006/relationships/image" Target="../media/image21.png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234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190.xml"/><Relationship Id="rId20" Type="http://schemas.openxmlformats.org/officeDocument/2006/relationships/image" Target="../media/image20.png"/><Relationship Id="rId29" Type="http://schemas.openxmlformats.org/officeDocument/2006/relationships/image" Target="../media/image26.png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167.xml"/><Relationship Id="rId11" Type="http://schemas.openxmlformats.org/officeDocument/2006/relationships/customXml" Target="../../customXml/item153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80.xml"/><Relationship Id="rId15" Type="http://schemas.openxmlformats.org/officeDocument/2006/relationships/customXml" Target="../../customXml/item198.xml"/><Relationship Id="rId23" Type="http://schemas.openxmlformats.org/officeDocument/2006/relationships/image" Target="../media/image5.png"/><Relationship Id="rId28" Type="http://schemas.openxmlformats.org/officeDocument/2006/relationships/image" Target="../media/image25.png"/><Relationship Id="rId10" Type="http://schemas.openxmlformats.org/officeDocument/2006/relationships/customXml" Target="../../customXml/item217.xml"/><Relationship Id="rId19" Type="http://schemas.openxmlformats.org/officeDocument/2006/relationships/image" Target="../media/image19.png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250.xml"/><Relationship Id="rId22" Type="http://schemas.openxmlformats.org/officeDocument/2006/relationships/image" Target="../media/image22.png"/><Relationship Id="rId27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4.xml"/><Relationship Id="rId18" Type="http://schemas.openxmlformats.org/officeDocument/2006/relationships/customXml" Target="../../customXml/item87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29.xml"/><Relationship Id="rId21" Type="http://schemas.openxmlformats.org/officeDocument/2006/relationships/image" Target="../media/image19.png"/><Relationship Id="rId34" Type="http://schemas.openxmlformats.org/officeDocument/2006/relationships/image" Target="../media/image28.png"/><Relationship Id="rId7" Type="http://schemas.openxmlformats.org/officeDocument/2006/relationships/customXml" Target="../../customXml/item219.xml"/><Relationship Id="rId12" Type="http://schemas.openxmlformats.org/officeDocument/2006/relationships/customXml" Target="../../customXml/item137.xml"/><Relationship Id="rId17" Type="http://schemas.openxmlformats.org/officeDocument/2006/relationships/customXml" Target="../../customXml/item246.xml"/><Relationship Id="rId25" Type="http://schemas.openxmlformats.org/officeDocument/2006/relationships/image" Target="../media/image5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248.xml"/><Relationship Id="rId16" Type="http://schemas.openxmlformats.org/officeDocument/2006/relationships/customXml" Target="../../customXml/item151.xml"/><Relationship Id="rId20" Type="http://schemas.openxmlformats.org/officeDocument/2006/relationships/image" Target="../media/image18.png"/><Relationship Id="rId29" Type="http://schemas.openxmlformats.org/officeDocument/2006/relationships/image" Target="../media/image25.png"/><Relationship Id="rId1" Type="http://schemas.openxmlformats.org/officeDocument/2006/relationships/customXml" Target="../../customXml/item182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255.xml"/><Relationship Id="rId24" Type="http://schemas.openxmlformats.org/officeDocument/2006/relationships/image" Target="../media/image22.png"/><Relationship Id="rId32" Type="http://schemas.openxmlformats.org/officeDocument/2006/relationships/image" Target="../media/image9.png"/><Relationship Id="rId5" Type="http://schemas.openxmlformats.org/officeDocument/2006/relationships/customXml" Target="../../customXml/item148.xml"/><Relationship Id="rId15" Type="http://schemas.openxmlformats.org/officeDocument/2006/relationships/customXml" Target="../../customXml/item45.xml"/><Relationship Id="rId23" Type="http://schemas.openxmlformats.org/officeDocument/2006/relationships/image" Target="../media/image21.png"/><Relationship Id="rId28" Type="http://schemas.openxmlformats.org/officeDocument/2006/relationships/image" Target="../media/image24.png"/><Relationship Id="rId36" Type="http://schemas.openxmlformats.org/officeDocument/2006/relationships/image" Target="../media/image13.emf"/><Relationship Id="rId10" Type="http://schemas.openxmlformats.org/officeDocument/2006/relationships/customXml" Target="../../customXml/item212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197.xml"/><Relationship Id="rId9" Type="http://schemas.openxmlformats.org/officeDocument/2006/relationships/customXml" Target="../../customXml/item188.xml"/><Relationship Id="rId14" Type="http://schemas.openxmlformats.org/officeDocument/2006/relationships/customXml" Target="../../customXml/item201.xml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29.png"/><Relationship Id="rId8" Type="http://schemas.openxmlformats.org/officeDocument/2006/relationships/customXml" Target="../../customXml/item14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2.xml"/><Relationship Id="rId18" Type="http://schemas.openxmlformats.org/officeDocument/2006/relationships/customXml" Target="../../customXml/item181.xml"/><Relationship Id="rId26" Type="http://schemas.openxmlformats.org/officeDocument/2006/relationships/customXml" Target="../../customXml/item292.xml"/><Relationship Id="rId39" Type="http://schemas.openxmlformats.org/officeDocument/2006/relationships/image" Target="../media/image23.png"/><Relationship Id="rId21" Type="http://schemas.openxmlformats.org/officeDocument/2006/relationships/customXml" Target="../../customXml/item229.xml"/><Relationship Id="rId34" Type="http://schemas.openxmlformats.org/officeDocument/2006/relationships/image" Target="../media/image20.png"/><Relationship Id="rId42" Type="http://schemas.openxmlformats.org/officeDocument/2006/relationships/image" Target="../media/image26.png"/><Relationship Id="rId47" Type="http://schemas.openxmlformats.org/officeDocument/2006/relationships/image" Target="../media/image29.png"/><Relationship Id="rId50" Type="http://schemas.openxmlformats.org/officeDocument/2006/relationships/image" Target="../media/image31.jpeg"/><Relationship Id="rId7" Type="http://schemas.openxmlformats.org/officeDocument/2006/relationships/customXml" Target="../../customXml/item239.xml"/><Relationship Id="rId2" Type="http://schemas.openxmlformats.org/officeDocument/2006/relationships/customXml" Target="../../customXml/item110.xml"/><Relationship Id="rId16" Type="http://schemas.openxmlformats.org/officeDocument/2006/relationships/customXml" Target="../../customXml/item184.xml"/><Relationship Id="rId29" Type="http://schemas.openxmlformats.org/officeDocument/2006/relationships/customXml" Target="../../customXml/item295.xml"/><Relationship Id="rId11" Type="http://schemas.openxmlformats.org/officeDocument/2006/relationships/customXml" Target="../../customXml/item139.xml"/><Relationship Id="rId24" Type="http://schemas.openxmlformats.org/officeDocument/2006/relationships/customXml" Target="../../customXml/item290.xml"/><Relationship Id="rId32" Type="http://schemas.openxmlformats.org/officeDocument/2006/relationships/image" Target="../media/image18.png"/><Relationship Id="rId37" Type="http://schemas.openxmlformats.org/officeDocument/2006/relationships/image" Target="../media/image5.png"/><Relationship Id="rId40" Type="http://schemas.openxmlformats.org/officeDocument/2006/relationships/image" Target="../media/image24.png"/><Relationship Id="rId45" Type="http://schemas.openxmlformats.org/officeDocument/2006/relationships/image" Target="../media/image27.png"/><Relationship Id="rId5" Type="http://schemas.openxmlformats.org/officeDocument/2006/relationships/customXml" Target="../../customXml/item252.xml"/><Relationship Id="rId15" Type="http://schemas.openxmlformats.org/officeDocument/2006/relationships/customXml" Target="../../customXml/item27.xml"/><Relationship Id="rId23" Type="http://schemas.openxmlformats.org/officeDocument/2006/relationships/customXml" Target="../../customXml/item289.xml"/><Relationship Id="rId28" Type="http://schemas.openxmlformats.org/officeDocument/2006/relationships/customXml" Target="../../customXml/item294.xml"/><Relationship Id="rId36" Type="http://schemas.openxmlformats.org/officeDocument/2006/relationships/image" Target="../media/image22.png"/><Relationship Id="rId49" Type="http://schemas.openxmlformats.org/officeDocument/2006/relationships/image" Target="../media/image13.emf"/><Relationship Id="rId10" Type="http://schemas.openxmlformats.org/officeDocument/2006/relationships/customXml" Target="../../customXml/item141.xml"/><Relationship Id="rId19" Type="http://schemas.openxmlformats.org/officeDocument/2006/relationships/customXml" Target="../../customXml/item236.xml"/><Relationship Id="rId31" Type="http://schemas.openxmlformats.org/officeDocument/2006/relationships/slideLayout" Target="../slideLayouts/slideLayout7.xml"/><Relationship Id="rId44" Type="http://schemas.openxmlformats.org/officeDocument/2006/relationships/image" Target="../media/image9.png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59.xml"/><Relationship Id="rId22" Type="http://schemas.openxmlformats.org/officeDocument/2006/relationships/customXml" Target="../../customXml/item251.xml"/><Relationship Id="rId27" Type="http://schemas.openxmlformats.org/officeDocument/2006/relationships/customXml" Target="../../customXml/item293.xml"/><Relationship Id="rId30" Type="http://schemas.openxmlformats.org/officeDocument/2006/relationships/customXml" Target="../../customXml/item296.xml"/><Relationship Id="rId35" Type="http://schemas.openxmlformats.org/officeDocument/2006/relationships/image" Target="../media/image21.png"/><Relationship Id="rId43" Type="http://schemas.openxmlformats.org/officeDocument/2006/relationships/image" Target="../media/image8.png"/><Relationship Id="rId48" Type="http://schemas.openxmlformats.org/officeDocument/2006/relationships/image" Target="../media/image30.jpeg"/><Relationship Id="rId8" Type="http://schemas.openxmlformats.org/officeDocument/2006/relationships/customXml" Target="../../customXml/item104.xml"/><Relationship Id="rId51" Type="http://schemas.openxmlformats.org/officeDocument/2006/relationships/image" Target="../media/image17.png"/><Relationship Id="rId3" Type="http://schemas.openxmlformats.org/officeDocument/2006/relationships/customXml" Target="../../customXml/item186.xml"/><Relationship Id="rId12" Type="http://schemas.openxmlformats.org/officeDocument/2006/relationships/customXml" Target="../../customXml/item7.xml"/><Relationship Id="rId17" Type="http://schemas.openxmlformats.org/officeDocument/2006/relationships/customXml" Target="../../customXml/item113.xml"/><Relationship Id="rId25" Type="http://schemas.openxmlformats.org/officeDocument/2006/relationships/customXml" Target="../../customXml/item291.xml"/><Relationship Id="rId33" Type="http://schemas.openxmlformats.org/officeDocument/2006/relationships/image" Target="../media/image19.png"/><Relationship Id="rId38" Type="http://schemas.openxmlformats.org/officeDocument/2006/relationships/image" Target="../media/image6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165.xml"/><Relationship Id="rId41" Type="http://schemas.openxmlformats.org/officeDocument/2006/relationships/image" Target="../media/image25.png"/><Relationship Id="rId1" Type="http://schemas.openxmlformats.org/officeDocument/2006/relationships/customXml" Target="../../customXml/item256.xml"/><Relationship Id="rId6" Type="http://schemas.openxmlformats.org/officeDocument/2006/relationships/customXml" Target="../../customXml/item16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7.xml"/><Relationship Id="rId18" Type="http://schemas.openxmlformats.org/officeDocument/2006/relationships/customXml" Target="../../customXml/item15.xml"/><Relationship Id="rId26" Type="http://schemas.openxmlformats.org/officeDocument/2006/relationships/customXml" Target="../../customXml/item300.xml"/><Relationship Id="rId39" Type="http://schemas.openxmlformats.org/officeDocument/2006/relationships/slideLayout" Target="../slideLayouts/slideLayout7.xml"/><Relationship Id="rId21" Type="http://schemas.openxmlformats.org/officeDocument/2006/relationships/customXml" Target="../../customXml/item249.xml"/><Relationship Id="rId34" Type="http://schemas.openxmlformats.org/officeDocument/2006/relationships/customXml" Target="../../customXml/item308.xml"/><Relationship Id="rId42" Type="http://schemas.openxmlformats.org/officeDocument/2006/relationships/image" Target="../media/image20.png"/><Relationship Id="rId47" Type="http://schemas.openxmlformats.org/officeDocument/2006/relationships/image" Target="../media/image23.png"/><Relationship Id="rId50" Type="http://schemas.openxmlformats.org/officeDocument/2006/relationships/image" Target="../media/image26.png"/><Relationship Id="rId55" Type="http://schemas.openxmlformats.org/officeDocument/2006/relationships/image" Target="../media/image29.png"/><Relationship Id="rId7" Type="http://schemas.openxmlformats.org/officeDocument/2006/relationships/customXml" Target="../../customXml/item233.xml"/><Relationship Id="rId2" Type="http://schemas.openxmlformats.org/officeDocument/2006/relationships/customXml" Target="../../customXml/item122.xml"/><Relationship Id="rId16" Type="http://schemas.openxmlformats.org/officeDocument/2006/relationships/customXml" Target="../../customXml/item106.xml"/><Relationship Id="rId29" Type="http://schemas.openxmlformats.org/officeDocument/2006/relationships/customXml" Target="../../customXml/item303.xml"/><Relationship Id="rId11" Type="http://schemas.openxmlformats.org/officeDocument/2006/relationships/customXml" Target="../../customXml/item207.xml"/><Relationship Id="rId24" Type="http://schemas.openxmlformats.org/officeDocument/2006/relationships/customXml" Target="../../customXml/item298.xml"/><Relationship Id="rId32" Type="http://schemas.openxmlformats.org/officeDocument/2006/relationships/customXml" Target="../../customXml/item306.xml"/><Relationship Id="rId37" Type="http://schemas.openxmlformats.org/officeDocument/2006/relationships/customXml" Target="../../customXml/item311.xml"/><Relationship Id="rId40" Type="http://schemas.openxmlformats.org/officeDocument/2006/relationships/image" Target="../media/image18.png"/><Relationship Id="rId45" Type="http://schemas.openxmlformats.org/officeDocument/2006/relationships/image" Target="../media/image5.png"/><Relationship Id="rId53" Type="http://schemas.openxmlformats.org/officeDocument/2006/relationships/image" Target="../media/image27.png"/><Relationship Id="rId58" Type="http://schemas.openxmlformats.org/officeDocument/2006/relationships/image" Target="../media/image31.jpeg"/><Relationship Id="rId5" Type="http://schemas.openxmlformats.org/officeDocument/2006/relationships/customXml" Target="../../customXml/item82.xml"/><Relationship Id="rId19" Type="http://schemas.openxmlformats.org/officeDocument/2006/relationships/customXml" Target="../../customXml/item37.xml"/><Relationship Id="rId4" Type="http://schemas.openxmlformats.org/officeDocument/2006/relationships/customXml" Target="../../customXml/item158.xml"/><Relationship Id="rId9" Type="http://schemas.openxmlformats.org/officeDocument/2006/relationships/customXml" Target="../../customXml/item85.xml"/><Relationship Id="rId14" Type="http://schemas.openxmlformats.org/officeDocument/2006/relationships/customXml" Target="../../customXml/item116.xml"/><Relationship Id="rId22" Type="http://schemas.openxmlformats.org/officeDocument/2006/relationships/customXml" Target="../../customXml/item79.xml"/><Relationship Id="rId27" Type="http://schemas.openxmlformats.org/officeDocument/2006/relationships/customXml" Target="../../customXml/item301.xml"/><Relationship Id="rId30" Type="http://schemas.openxmlformats.org/officeDocument/2006/relationships/customXml" Target="../../customXml/item304.xml"/><Relationship Id="rId35" Type="http://schemas.openxmlformats.org/officeDocument/2006/relationships/customXml" Target="../../customXml/item309.xml"/><Relationship Id="rId43" Type="http://schemas.openxmlformats.org/officeDocument/2006/relationships/image" Target="../media/image21.png"/><Relationship Id="rId48" Type="http://schemas.openxmlformats.org/officeDocument/2006/relationships/image" Target="../media/image24.png"/><Relationship Id="rId56" Type="http://schemas.openxmlformats.org/officeDocument/2006/relationships/image" Target="../media/image32.jpeg"/><Relationship Id="rId8" Type="http://schemas.openxmlformats.org/officeDocument/2006/relationships/customXml" Target="../../customXml/item62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63.xml"/><Relationship Id="rId12" Type="http://schemas.openxmlformats.org/officeDocument/2006/relationships/customXml" Target="../../customXml/item144.xml"/><Relationship Id="rId17" Type="http://schemas.openxmlformats.org/officeDocument/2006/relationships/customXml" Target="../../customXml/item114.xml"/><Relationship Id="rId25" Type="http://schemas.openxmlformats.org/officeDocument/2006/relationships/customXml" Target="../../customXml/item299.xml"/><Relationship Id="rId33" Type="http://schemas.openxmlformats.org/officeDocument/2006/relationships/customXml" Target="../../customXml/item307.xml"/><Relationship Id="rId38" Type="http://schemas.openxmlformats.org/officeDocument/2006/relationships/customXml" Target="../../customXml/item312.xml"/><Relationship Id="rId46" Type="http://schemas.openxmlformats.org/officeDocument/2006/relationships/image" Target="../media/image6.png"/><Relationship Id="rId59" Type="http://schemas.openxmlformats.org/officeDocument/2006/relationships/image" Target="../media/image33.png"/><Relationship Id="rId20" Type="http://schemas.openxmlformats.org/officeDocument/2006/relationships/customXml" Target="../../customXml/item68.xml"/><Relationship Id="rId41" Type="http://schemas.openxmlformats.org/officeDocument/2006/relationships/image" Target="../media/image19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170.xml"/><Relationship Id="rId15" Type="http://schemas.openxmlformats.org/officeDocument/2006/relationships/customXml" Target="../../customXml/item72.xml"/><Relationship Id="rId23" Type="http://schemas.openxmlformats.org/officeDocument/2006/relationships/customXml" Target="../../customXml/item297.xml"/><Relationship Id="rId28" Type="http://schemas.openxmlformats.org/officeDocument/2006/relationships/customXml" Target="../../customXml/item302.xml"/><Relationship Id="rId36" Type="http://schemas.openxmlformats.org/officeDocument/2006/relationships/customXml" Target="../../customXml/item310.xml"/><Relationship Id="rId49" Type="http://schemas.openxmlformats.org/officeDocument/2006/relationships/image" Target="../media/image25.png"/><Relationship Id="rId57" Type="http://schemas.openxmlformats.org/officeDocument/2006/relationships/image" Target="../media/image13.emf"/><Relationship Id="rId10" Type="http://schemas.openxmlformats.org/officeDocument/2006/relationships/customXml" Target="../../customXml/item40.xml"/><Relationship Id="rId31" Type="http://schemas.openxmlformats.org/officeDocument/2006/relationships/customXml" Target="../../customXml/item305.xml"/><Relationship Id="rId44" Type="http://schemas.openxmlformats.org/officeDocument/2006/relationships/image" Target="../media/image22.png"/><Relationship Id="rId5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199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5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58" y="2485626"/>
            <a:ext cx="249236" cy="24923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238494" y="2817307"/>
            <a:ext cx="182090" cy="732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Freeform 128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2640504" y="2544432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riângulo isósceles 160"/>
          <p:cNvSpPr/>
          <p:nvPr/>
        </p:nvSpPr>
        <p:spPr>
          <a:xfrm flipH="1">
            <a:off x="1994052" y="2337020"/>
            <a:ext cx="151030" cy="7098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2026162"/>
            <a:ext cx="174575" cy="238651"/>
          </a:xfrm>
          <a:prstGeom prst="rect">
            <a:avLst/>
          </a:prstGeom>
        </p:spPr>
      </p:pic>
      <p:sp>
        <p:nvSpPr>
          <p:cNvPr id="163" name="Elipse 162"/>
          <p:cNvSpPr/>
          <p:nvPr/>
        </p:nvSpPr>
        <p:spPr>
          <a:xfrm>
            <a:off x="1438181" y="195215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Imagem 16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4539" y="3033078"/>
            <a:ext cx="308525" cy="308525"/>
          </a:xfrm>
          <a:prstGeom prst="rect">
            <a:avLst/>
          </a:prstGeom>
        </p:spPr>
      </p:pic>
      <p:pic>
        <p:nvPicPr>
          <p:cNvPr id="171" name="Imagem 170"/>
          <p:cNvPicPr>
            <a:picLocks noChangeAspect="1"/>
          </p:cNvPicPr>
          <p:nvPr/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02" y="3080389"/>
            <a:ext cx="251969" cy="251969"/>
          </a:xfrm>
          <a:prstGeom prst="rect">
            <a:avLst/>
          </a:prstGeom>
        </p:spPr>
      </p:pic>
      <p:pic>
        <p:nvPicPr>
          <p:cNvPr id="172" name="Imagem 171"/>
          <p:cNvPicPr>
            <a:picLocks noChangeAspect="1"/>
          </p:cNvPicPr>
          <p:nvPr/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9" y="3060453"/>
            <a:ext cx="269145" cy="269145"/>
          </a:xfrm>
          <a:prstGeom prst="rect">
            <a:avLst/>
          </a:prstGeom>
        </p:spPr>
      </p:pic>
      <p:pic>
        <p:nvPicPr>
          <p:cNvPr id="173" name="Imagem 172" descr="Uma imagem contendo coisa&#10;&#10;Descrição gerada com alta confiança"/>
          <p:cNvPicPr>
            <a:picLocks noChangeAspect="1"/>
          </p:cNvPicPr>
          <p:nvPr/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90" y="3493395"/>
            <a:ext cx="295357" cy="295357"/>
          </a:xfrm>
          <a:prstGeom prst="rect">
            <a:avLst/>
          </a:prstGeom>
        </p:spPr>
      </p:pic>
      <p:sp>
        <p:nvSpPr>
          <p:cNvPr id="175" name="Freeform 128"/>
          <p:cNvSpPr>
            <a:spLocks noEditPoints="1"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8140026" y="3569249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" name="Picture 1"/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11" y="3100377"/>
            <a:ext cx="174575" cy="238651"/>
          </a:xfrm>
          <a:prstGeom prst="rect">
            <a:avLst/>
          </a:prstGeom>
        </p:spPr>
      </p:pic>
      <p:sp>
        <p:nvSpPr>
          <p:cNvPr id="185" name="Elipse 184"/>
          <p:cNvSpPr/>
          <p:nvPr/>
        </p:nvSpPr>
        <p:spPr>
          <a:xfrm>
            <a:off x="7401509" y="2976267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/>
          <p:cNvSpPr/>
          <p:nvPr/>
        </p:nvSpPr>
        <p:spPr>
          <a:xfrm>
            <a:off x="7864621" y="29883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/>
          <p:cNvSpPr/>
          <p:nvPr/>
        </p:nvSpPr>
        <p:spPr>
          <a:xfrm>
            <a:off x="8325033" y="298336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/>
          <p:cNvSpPr/>
          <p:nvPr/>
        </p:nvSpPr>
        <p:spPr>
          <a:xfrm>
            <a:off x="7637925" y="346958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/>
          <p:cNvSpPr/>
          <p:nvPr/>
        </p:nvSpPr>
        <p:spPr>
          <a:xfrm>
            <a:off x="8057419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Triângulo isósceles 190"/>
          <p:cNvSpPr/>
          <p:nvPr/>
        </p:nvSpPr>
        <p:spPr>
          <a:xfrm>
            <a:off x="7565321" y="3383825"/>
            <a:ext cx="136738" cy="647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/>
          <p:cNvSpPr/>
          <p:nvPr/>
        </p:nvSpPr>
        <p:spPr>
          <a:xfrm>
            <a:off x="6945465" y="297660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3" name="Conector reto 192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ontent"/>
          <p:cNvSpPr txBox="1"/>
          <p:nvPr>
            <p:custDataLst>
              <p:custData r:id="rId23"/>
            </p:custDataLst>
          </p:nvPr>
        </p:nvSpPr>
        <p:spPr>
          <a:xfrm>
            <a:off x="1051698" y="2912544"/>
            <a:ext cx="2214954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Secretaria</a:t>
            </a:r>
            <a:endParaRPr lang="en-US" sz="1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0" name="Content"/>
          <p:cNvSpPr txBox="1"/>
          <p:nvPr>
            <p:custDataLst>
              <p:custData r:id="rId24"/>
            </p:custDataLst>
          </p:nvPr>
        </p:nvSpPr>
        <p:spPr>
          <a:xfrm>
            <a:off x="1037223" y="3249345"/>
            <a:ext cx="1306768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Atestado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Matrícula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 txBox="1"/>
          <p:nvPr>
            <p:custDataLst>
              <p:custData r:id="rId25"/>
            </p:custDataLst>
          </p:nvPr>
        </p:nvSpPr>
        <p:spPr>
          <a:xfrm>
            <a:off x="1041018" y="3524512"/>
            <a:ext cx="1755609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Escolar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313503"/>
            <a:ext cx="158877" cy="2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Conector reto 153"/>
          <p:cNvCxnSpPr/>
          <p:nvPr/>
        </p:nvCxnSpPr>
        <p:spPr>
          <a:xfrm>
            <a:off x="994098" y="3886876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riângulo isósceles 166"/>
          <p:cNvSpPr/>
          <p:nvPr/>
        </p:nvSpPr>
        <p:spPr>
          <a:xfrm>
            <a:off x="7750124" y="3856483"/>
            <a:ext cx="178984" cy="679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Content"/>
          <p:cNvSpPr txBox="1"/>
          <p:nvPr>
            <p:custDataLst>
              <p:custData r:id="rId27"/>
            </p:custDataLst>
          </p:nvPr>
        </p:nvSpPr>
        <p:spPr>
          <a:xfrm>
            <a:off x="5354319" y="3932534"/>
            <a:ext cx="2214954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Secretaria</a:t>
            </a:r>
            <a:endParaRPr lang="en-US" sz="1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Content"/>
          <p:cNvSpPr txBox="1"/>
          <p:nvPr>
            <p:custDataLst>
              <p:custData r:id="rId28"/>
            </p:custDataLst>
          </p:nvPr>
        </p:nvSpPr>
        <p:spPr>
          <a:xfrm>
            <a:off x="5377958" y="4191172"/>
            <a:ext cx="1306768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Atestado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Matrícula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" name="Content"/>
          <p:cNvSpPr txBox="1"/>
          <p:nvPr>
            <p:custDataLst>
              <p:custData r:id="rId29"/>
            </p:custDataLst>
          </p:nvPr>
        </p:nvSpPr>
        <p:spPr>
          <a:xfrm>
            <a:off x="5366185" y="4454089"/>
            <a:ext cx="1755609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Escolar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22" y="4313020"/>
            <a:ext cx="133836" cy="17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Conector reto 179"/>
          <p:cNvCxnSpPr>
            <a:cxnSpLocks/>
            <a:stCxn id="41" idx="2"/>
          </p:cNvCxnSpPr>
          <p:nvPr/>
        </p:nvCxnSpPr>
        <p:spPr>
          <a:xfrm flipH="1" flipV="1">
            <a:off x="7881071" y="3939370"/>
            <a:ext cx="5355" cy="9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4" y="4172294"/>
            <a:ext cx="367084" cy="3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Content"/>
          <p:cNvSpPr txBox="1"/>
          <p:nvPr>
            <p:custDataLst>
              <p:custData r:id="rId32"/>
            </p:custDataLst>
          </p:nvPr>
        </p:nvSpPr>
        <p:spPr>
          <a:xfrm>
            <a:off x="1533759" y="4209642"/>
            <a:ext cx="2343346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Confirmada</a:t>
            </a:r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0" name="Content"/>
          <p:cNvSpPr txBox="1"/>
          <p:nvPr>
            <p:custDataLst>
              <p:custData r:id="rId33"/>
            </p:custDataLst>
          </p:nvPr>
        </p:nvSpPr>
        <p:spPr>
          <a:xfrm>
            <a:off x="8276248" y="4172985"/>
            <a:ext cx="2343346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Confirmada</a:t>
            </a:r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4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09" y="4201840"/>
            <a:ext cx="299956" cy="2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1" y="2894504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3" y="2304060"/>
            <a:ext cx="413431" cy="335704"/>
          </a:xfrm>
          <a:prstGeom prst="rect">
            <a:avLst/>
          </a:prstGeom>
        </p:spPr>
      </p:pic>
      <p:sp>
        <p:nvSpPr>
          <p:cNvPr id="53" name="Elipse 52"/>
          <p:cNvSpPr/>
          <p:nvPr/>
        </p:nvSpPr>
        <p:spPr>
          <a:xfrm>
            <a:off x="147109" y="2128647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rot="16200000" flipH="1">
            <a:off x="909624" y="3163545"/>
            <a:ext cx="147418" cy="1106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5" y="2321793"/>
            <a:ext cx="413431" cy="335704"/>
          </a:xfrm>
          <a:prstGeom prst="rect">
            <a:avLst/>
          </a:prstGeom>
        </p:spPr>
      </p:pic>
      <p:sp>
        <p:nvSpPr>
          <p:cNvPr id="62" name="Elipse 61"/>
          <p:cNvSpPr/>
          <p:nvPr/>
        </p:nvSpPr>
        <p:spPr>
          <a:xfrm>
            <a:off x="183377" y="2135407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 descr="Uma imagem contendo coisa&#10;&#10;Descrição gerada com alta confiança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3533057"/>
            <a:ext cx="369286" cy="369286"/>
          </a:xfrm>
          <a:prstGeom prst="rect">
            <a:avLst/>
          </a:prstGeom>
        </p:spPr>
      </p:pic>
      <p:cxnSp>
        <p:nvCxnSpPr>
          <p:cNvPr id="66" name="Conector reto 6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ângulo isósceles 66"/>
          <p:cNvSpPr/>
          <p:nvPr/>
        </p:nvSpPr>
        <p:spPr>
          <a:xfrm rot="16200000">
            <a:off x="1628133" y="3682751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1091691" y="2763297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reeform 128"/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212240" y="2941844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riângulo isósceles 71"/>
          <p:cNvSpPr/>
          <p:nvPr/>
        </p:nvSpPr>
        <p:spPr>
          <a:xfrm rot="16200000">
            <a:off x="863523" y="3143965"/>
            <a:ext cx="178100" cy="1000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/>
          <p:cNvCxnSpPr/>
          <p:nvPr/>
        </p:nvCxnSpPr>
        <p:spPr>
          <a:xfrm>
            <a:off x="6880856" y="1795519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tent"/>
          <p:cNvSpPr txBox="1"/>
          <p:nvPr>
            <p:custDataLst>
              <p:custData r:id="rId13"/>
            </p:custDataLst>
          </p:nvPr>
        </p:nvSpPr>
        <p:spPr>
          <a:xfrm>
            <a:off x="1746345" y="1811834"/>
            <a:ext cx="511095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Secretaria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DownArrow"/>
          <p:cNvSpPr>
            <a:spLocks noChangeAspect="1"/>
          </p:cNvSpPr>
          <p:nvPr/>
        </p:nvSpPr>
        <p:spPr>
          <a:xfrm rot="10800000">
            <a:off x="6220037" y="2529861"/>
            <a:ext cx="81306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61" name="Content"/>
          <p:cNvSpPr txBox="1"/>
          <p:nvPr>
            <p:custDataLst>
              <p:custData r:id="rId14"/>
            </p:custDataLst>
          </p:nvPr>
        </p:nvSpPr>
        <p:spPr>
          <a:xfrm>
            <a:off x="1752644" y="2502179"/>
            <a:ext cx="111985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 txBox="1"/>
          <p:nvPr>
            <p:custDataLst>
              <p:custData r:id="rId15"/>
            </p:custDataLst>
          </p:nvPr>
        </p:nvSpPr>
        <p:spPr>
          <a:xfrm>
            <a:off x="7032518" y="2197011"/>
            <a:ext cx="4539833" cy="90794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Prezado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impressão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desse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documento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não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terá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nenhum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16"/>
            </p:custDataLst>
          </p:nvPr>
        </p:nvSpPr>
        <p:spPr>
          <a:xfrm>
            <a:off x="1701605" y="3869283"/>
            <a:ext cx="264546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Escolar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2" descr="C:\Users\t-dantay\Documents\First24\cursorarrow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13" y="3371850"/>
            <a:ext cx="1564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18"/>
            </p:custDataLst>
          </p:nvPr>
        </p:nvSpPr>
        <p:spPr>
          <a:xfrm>
            <a:off x="1728185" y="3222118"/>
            <a:ext cx="193136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Atestado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Matrícula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2" name="CheckBoxUnchecked"/>
          <p:cNvGrpSpPr/>
          <p:nvPr>
            <p:custDataLst>
              <p:custData r:id="rId19"/>
            </p:custDataLst>
          </p:nvPr>
        </p:nvGrpSpPr>
        <p:grpSpPr>
          <a:xfrm>
            <a:off x="7123762" y="3509999"/>
            <a:ext cx="2987070" cy="261610"/>
            <a:chOff x="5084631" y="2073022"/>
            <a:chExt cx="2799496" cy="245257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5084635" y="2073022"/>
              <a:ext cx="2799492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Aceito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os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termos</a:t>
              </a:r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expressos </a:t>
              </a:r>
              <a:r>
                <a:rPr lang="en-US" sz="14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acima</a:t>
              </a:r>
              <a:endPara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5084631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Content"/>
          <p:cNvSpPr/>
          <p:nvPr>
            <p:custDataLst>
              <p:custData r:id="rId20"/>
            </p:custDataLst>
          </p:nvPr>
        </p:nvSpPr>
        <p:spPr>
          <a:xfrm>
            <a:off x="7648528" y="45259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Confirmar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21"/>
            </p:custDataLst>
          </p:nvPr>
        </p:nvSpPr>
        <p:spPr>
          <a:xfrm>
            <a:off x="9846411" y="452306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30409" y="3176759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0" y="2304060"/>
            <a:ext cx="413431" cy="335704"/>
          </a:xfrm>
          <a:prstGeom prst="rect">
            <a:avLst/>
          </a:prstGeom>
        </p:spPr>
      </p:pic>
      <p:sp>
        <p:nvSpPr>
          <p:cNvPr id="66" name="Elipse 65"/>
          <p:cNvSpPr/>
          <p:nvPr/>
        </p:nvSpPr>
        <p:spPr>
          <a:xfrm>
            <a:off x="158510" y="211998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" name="Imagem 68" descr="Uma imagem contendo coisa&#10;&#10;Descrição gerada com alta confiança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71" y="3516435"/>
            <a:ext cx="369286" cy="369286"/>
          </a:xfrm>
          <a:prstGeom prst="rect">
            <a:avLst/>
          </a:prstGeom>
        </p:spPr>
      </p:pic>
      <p:cxnSp>
        <p:nvCxnSpPr>
          <p:cNvPr id="70" name="Conector reto 69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riângulo isósceles 70"/>
          <p:cNvSpPr/>
          <p:nvPr/>
        </p:nvSpPr>
        <p:spPr>
          <a:xfrm rot="16200000">
            <a:off x="1588333" y="3606732"/>
            <a:ext cx="184050" cy="1526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1091691" y="2763297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reeform 128"/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212240" y="2941844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Content"/>
          <p:cNvSpPr txBox="1"/>
          <p:nvPr>
            <p:custDataLst>
              <p:custData r:id="rId13"/>
            </p:custDataLst>
          </p:nvPr>
        </p:nvSpPr>
        <p:spPr>
          <a:xfrm>
            <a:off x="1746345" y="1811834"/>
            <a:ext cx="511095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Secretaria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4"/>
            </p:custDataLst>
          </p:nvPr>
        </p:nvSpPr>
        <p:spPr>
          <a:xfrm>
            <a:off x="1803394" y="2628816"/>
            <a:ext cx="111985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1" name="Conector reto 100"/>
          <p:cNvCxnSpPr/>
          <p:nvPr/>
        </p:nvCxnSpPr>
        <p:spPr>
          <a:xfrm>
            <a:off x="6886698" y="1763206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ontent"/>
          <p:cNvSpPr txBox="1"/>
          <p:nvPr>
            <p:custDataLst>
              <p:custData r:id="rId15"/>
            </p:custDataLst>
          </p:nvPr>
        </p:nvSpPr>
        <p:spPr>
          <a:xfrm>
            <a:off x="1775747" y="3318298"/>
            <a:ext cx="193136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Atestado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Matrícula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16"/>
            </p:custDataLst>
          </p:nvPr>
        </p:nvSpPr>
        <p:spPr>
          <a:xfrm>
            <a:off x="1803394" y="3965463"/>
            <a:ext cx="264546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Escolar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4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13" y="3506526"/>
            <a:ext cx="537116" cy="53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ontent"/>
          <p:cNvSpPr txBox="1"/>
          <p:nvPr>
            <p:custDataLst>
              <p:custData r:id="rId18"/>
            </p:custDataLst>
          </p:nvPr>
        </p:nvSpPr>
        <p:spPr>
          <a:xfrm>
            <a:off x="8096174" y="3542654"/>
            <a:ext cx="337727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Confirmada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734" y="3151096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0" y="2304060"/>
            <a:ext cx="413431" cy="335704"/>
          </a:xfrm>
          <a:prstGeom prst="rect">
            <a:avLst/>
          </a:prstGeom>
        </p:spPr>
      </p:pic>
      <p:sp>
        <p:nvSpPr>
          <p:cNvPr id="66" name="Elipse 65"/>
          <p:cNvSpPr/>
          <p:nvPr/>
        </p:nvSpPr>
        <p:spPr>
          <a:xfrm>
            <a:off x="158510" y="211998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" name="Imagem 68" descr="Uma imagem contendo coisa&#10;&#10;Descrição gerada com alta confiança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71" y="3516435"/>
            <a:ext cx="369286" cy="369286"/>
          </a:xfrm>
          <a:prstGeom prst="rect">
            <a:avLst/>
          </a:prstGeom>
        </p:spPr>
      </p:pic>
      <p:cxnSp>
        <p:nvCxnSpPr>
          <p:cNvPr id="70" name="Conector reto 69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riângulo isósceles 70"/>
          <p:cNvSpPr/>
          <p:nvPr/>
        </p:nvSpPr>
        <p:spPr>
          <a:xfrm rot="16200000">
            <a:off x="1575587" y="2952630"/>
            <a:ext cx="184050" cy="1526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1091691" y="2763297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reeform 128"/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212240" y="2941844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Content"/>
          <p:cNvSpPr txBox="1"/>
          <p:nvPr>
            <p:custDataLst>
              <p:custData r:id="rId13"/>
            </p:custDataLst>
          </p:nvPr>
        </p:nvSpPr>
        <p:spPr>
          <a:xfrm>
            <a:off x="1746345" y="1811834"/>
            <a:ext cx="2856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Solicitados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Table"/>
          <p:cNvGraphicFramePr>
            <a:graphicFrameLocks noGrp="1"/>
          </p:cNvGraphicFramePr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558181198"/>
              </p:ext>
            </p:extLst>
          </p:nvPr>
        </p:nvGraphicFramePr>
        <p:xfrm>
          <a:off x="2424374" y="2912491"/>
          <a:ext cx="4068377" cy="11952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2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Data 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Serviço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Situação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17/05/2017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Atestado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Matrícula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Concluido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15/02/2017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Atestado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Matrícula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Concluido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" name="Picture 2" descr="C:\Users\t-dantay\Documents\Placeholders\print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72" y="3307533"/>
            <a:ext cx="1925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Placeholders\print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72" y="3771421"/>
            <a:ext cx="1925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2210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199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riângulo isósceles 160"/>
          <p:cNvSpPr/>
          <p:nvPr/>
        </p:nvSpPr>
        <p:spPr>
          <a:xfrm>
            <a:off x="2003852" y="2336035"/>
            <a:ext cx="218192" cy="639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2026162"/>
            <a:ext cx="174575" cy="238651"/>
          </a:xfrm>
          <a:prstGeom prst="rect">
            <a:avLst/>
          </a:prstGeom>
        </p:spPr>
      </p:pic>
      <p:sp>
        <p:nvSpPr>
          <p:cNvPr id="163" name="Elipse 162"/>
          <p:cNvSpPr/>
          <p:nvPr/>
        </p:nvSpPr>
        <p:spPr>
          <a:xfrm>
            <a:off x="1438181" y="195215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Imagem 16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4539" y="3033078"/>
            <a:ext cx="308525" cy="308525"/>
          </a:xfrm>
          <a:prstGeom prst="rect">
            <a:avLst/>
          </a:prstGeom>
        </p:spPr>
      </p:pic>
      <p:pic>
        <p:nvPicPr>
          <p:cNvPr id="171" name="Imagem 170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02" y="3080389"/>
            <a:ext cx="251969" cy="251969"/>
          </a:xfrm>
          <a:prstGeom prst="rect">
            <a:avLst/>
          </a:prstGeom>
        </p:spPr>
      </p:pic>
      <p:pic>
        <p:nvPicPr>
          <p:cNvPr id="172" name="Imagem 171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9" y="3060453"/>
            <a:ext cx="269145" cy="269145"/>
          </a:xfrm>
          <a:prstGeom prst="rect">
            <a:avLst/>
          </a:prstGeom>
        </p:spPr>
      </p:pic>
      <p:pic>
        <p:nvPicPr>
          <p:cNvPr id="176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11" y="3100377"/>
            <a:ext cx="174575" cy="238651"/>
          </a:xfrm>
          <a:prstGeom prst="rect">
            <a:avLst/>
          </a:prstGeom>
        </p:spPr>
      </p:pic>
      <p:sp>
        <p:nvSpPr>
          <p:cNvPr id="185" name="Elipse 184"/>
          <p:cNvSpPr/>
          <p:nvPr/>
        </p:nvSpPr>
        <p:spPr>
          <a:xfrm>
            <a:off x="7401509" y="2976267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/>
          <p:cNvSpPr/>
          <p:nvPr/>
        </p:nvSpPr>
        <p:spPr>
          <a:xfrm>
            <a:off x="7864621" y="29883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/>
          <p:cNvSpPr/>
          <p:nvPr/>
        </p:nvSpPr>
        <p:spPr>
          <a:xfrm>
            <a:off x="8325033" y="298336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/>
          <p:cNvSpPr/>
          <p:nvPr/>
        </p:nvSpPr>
        <p:spPr>
          <a:xfrm>
            <a:off x="6945465" y="297660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Triângulo isósceles 193"/>
          <p:cNvSpPr/>
          <p:nvPr/>
        </p:nvSpPr>
        <p:spPr>
          <a:xfrm>
            <a:off x="7576311" y="3363861"/>
            <a:ext cx="117449" cy="699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199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47" y="2485195"/>
            <a:ext cx="261886" cy="26188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720225" y="284379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Freeform 128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2652463" y="2531511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riângulo isósceles 160"/>
          <p:cNvSpPr/>
          <p:nvPr/>
        </p:nvSpPr>
        <p:spPr>
          <a:xfrm flipH="1">
            <a:off x="2010207" y="2339095"/>
            <a:ext cx="159140" cy="584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2026162"/>
            <a:ext cx="174575" cy="238651"/>
          </a:xfrm>
          <a:prstGeom prst="rect">
            <a:avLst/>
          </a:prstGeom>
        </p:spPr>
      </p:pic>
      <p:sp>
        <p:nvSpPr>
          <p:cNvPr id="163" name="Elipse 162"/>
          <p:cNvSpPr/>
          <p:nvPr/>
        </p:nvSpPr>
        <p:spPr>
          <a:xfrm>
            <a:off x="1438181" y="195215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Imagem 16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4539" y="3033078"/>
            <a:ext cx="308525" cy="308525"/>
          </a:xfrm>
          <a:prstGeom prst="rect">
            <a:avLst/>
          </a:prstGeom>
        </p:spPr>
      </p:pic>
      <p:pic>
        <p:nvPicPr>
          <p:cNvPr id="171" name="Imagem 170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02" y="3080389"/>
            <a:ext cx="251969" cy="251969"/>
          </a:xfrm>
          <a:prstGeom prst="rect">
            <a:avLst/>
          </a:prstGeom>
        </p:spPr>
      </p:pic>
      <p:pic>
        <p:nvPicPr>
          <p:cNvPr id="172" name="Imagem 171"/>
          <p:cNvPicPr>
            <a:picLocks noChangeAspect="1"/>
          </p:cNvPicPr>
          <p:nvPr/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9" y="3060453"/>
            <a:ext cx="269145" cy="269145"/>
          </a:xfrm>
          <a:prstGeom prst="rect">
            <a:avLst/>
          </a:prstGeom>
        </p:spPr>
      </p:pic>
      <p:pic>
        <p:nvPicPr>
          <p:cNvPr id="173" name="Imagem 172" descr="Uma imagem contendo coisa&#10;&#10;Descrição gerada com alta confiança"/>
          <p:cNvPicPr>
            <a:picLocks noChangeAspect="1"/>
          </p:cNvPicPr>
          <p:nvPr/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99" y="3505179"/>
            <a:ext cx="295357" cy="295357"/>
          </a:xfrm>
          <a:prstGeom prst="rect">
            <a:avLst/>
          </a:prstGeom>
        </p:spPr>
      </p:pic>
      <p:sp>
        <p:nvSpPr>
          <p:cNvPr id="175" name="Freeform 128"/>
          <p:cNvSpPr>
            <a:spLocks noEditPoints="1"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8176965" y="3581626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" name="Picture 1"/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11" y="3100377"/>
            <a:ext cx="174575" cy="238651"/>
          </a:xfrm>
          <a:prstGeom prst="rect">
            <a:avLst/>
          </a:prstGeom>
        </p:spPr>
      </p:pic>
      <p:sp>
        <p:nvSpPr>
          <p:cNvPr id="185" name="Elipse 184"/>
          <p:cNvSpPr/>
          <p:nvPr/>
        </p:nvSpPr>
        <p:spPr>
          <a:xfrm>
            <a:off x="7401509" y="2976267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/>
          <p:cNvSpPr/>
          <p:nvPr/>
        </p:nvSpPr>
        <p:spPr>
          <a:xfrm>
            <a:off x="7864621" y="29883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/>
          <p:cNvSpPr/>
          <p:nvPr/>
        </p:nvSpPr>
        <p:spPr>
          <a:xfrm>
            <a:off x="8325033" y="298336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/>
          <p:cNvSpPr/>
          <p:nvPr/>
        </p:nvSpPr>
        <p:spPr>
          <a:xfrm>
            <a:off x="7637925" y="346958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/>
          <p:cNvSpPr/>
          <p:nvPr/>
        </p:nvSpPr>
        <p:spPr>
          <a:xfrm>
            <a:off x="8057419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Triângulo isósceles 190"/>
          <p:cNvSpPr/>
          <p:nvPr/>
        </p:nvSpPr>
        <p:spPr>
          <a:xfrm>
            <a:off x="7524743" y="3387763"/>
            <a:ext cx="169018" cy="6077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/>
          <p:cNvSpPr/>
          <p:nvPr/>
        </p:nvSpPr>
        <p:spPr>
          <a:xfrm>
            <a:off x="6945465" y="297660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3" name="Conector reto 192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riângulo isósceles 193"/>
          <p:cNvSpPr/>
          <p:nvPr/>
        </p:nvSpPr>
        <p:spPr>
          <a:xfrm>
            <a:off x="8248161" y="3870156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Content"/>
          <p:cNvSpPr txBox="1"/>
          <p:nvPr>
            <p:custDataLst>
              <p:custData r:id="rId23"/>
            </p:custDataLst>
          </p:nvPr>
        </p:nvSpPr>
        <p:spPr>
          <a:xfrm>
            <a:off x="1014741" y="2916168"/>
            <a:ext cx="19924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Solicitados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50" name="Table"/>
          <p:cNvGraphicFramePr>
            <a:graphicFrameLocks noGrp="1"/>
          </p:cNvGraphicFramePr>
          <p:nvPr>
            <p:custDataLst>
              <p:custData r:id="rId24"/>
            </p:custDataLst>
            <p:extLst>
              <p:ext uri="{D42A27DB-BD31-4B8C-83A1-F6EECF244321}">
                <p14:modId xmlns:p14="http://schemas.microsoft.com/office/powerpoint/2010/main" val="3668160136"/>
              </p:ext>
            </p:extLst>
          </p:nvPr>
        </p:nvGraphicFramePr>
        <p:xfrm>
          <a:off x="1088953" y="3371889"/>
          <a:ext cx="2808409" cy="93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Data 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Serviço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Situação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17/05/2017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Atestado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Matrícula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Concluido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15/02/2017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Atestado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Matrícula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Concluido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1" name="Picture 2" descr="C:\Users\t-dantay\Documents\Placeholders\print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4" y="3641223"/>
            <a:ext cx="1925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C:\Users\t-dantay\Documents\Placeholders\print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4" y="4024857"/>
            <a:ext cx="1925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Content"/>
          <p:cNvSpPr txBox="1"/>
          <p:nvPr>
            <p:custDataLst>
              <p:custData r:id="rId27"/>
            </p:custDataLst>
          </p:nvPr>
        </p:nvSpPr>
        <p:spPr>
          <a:xfrm>
            <a:off x="5407178" y="3957832"/>
            <a:ext cx="1732803" cy="21544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11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Solicitados</a:t>
            </a:r>
            <a:endParaRPr lang="en-US" sz="11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55" name="Table"/>
          <p:cNvGraphicFramePr>
            <a:graphicFrameLocks noGrp="1"/>
          </p:cNvGraphicFramePr>
          <p:nvPr>
            <p:custDataLst>
              <p:custData r:id="rId28"/>
            </p:custDataLst>
            <p:extLst>
              <p:ext uri="{D42A27DB-BD31-4B8C-83A1-F6EECF244321}">
                <p14:modId xmlns:p14="http://schemas.microsoft.com/office/powerpoint/2010/main" val="275478058"/>
              </p:ext>
            </p:extLst>
          </p:nvPr>
        </p:nvGraphicFramePr>
        <p:xfrm>
          <a:off x="5497490" y="4228261"/>
          <a:ext cx="4822539" cy="603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8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Data 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Serviço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Situação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17/05/2017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Atestado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Matrícula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Concluido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15/02/2017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Atestado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Matrícula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Concluido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6" name="Picture 2" descr="C:\Users\t-dantay\Documents\Placeholders\print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3" y="4443963"/>
            <a:ext cx="139570" cy="16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C:\Users\t-dantay\Documents\Placeholders\print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340" y="4667916"/>
            <a:ext cx="115663" cy="1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199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5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5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58" y="2485626"/>
            <a:ext cx="249236" cy="24923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238494" y="2817307"/>
            <a:ext cx="182090" cy="732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Freeform 128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2640504" y="2544432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riângulo isósceles 160"/>
          <p:cNvSpPr/>
          <p:nvPr/>
        </p:nvSpPr>
        <p:spPr>
          <a:xfrm flipH="1">
            <a:off x="1994052" y="2337020"/>
            <a:ext cx="151030" cy="7098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2026162"/>
            <a:ext cx="174575" cy="238651"/>
          </a:xfrm>
          <a:prstGeom prst="rect">
            <a:avLst/>
          </a:prstGeom>
        </p:spPr>
      </p:pic>
      <p:sp>
        <p:nvSpPr>
          <p:cNvPr id="163" name="Elipse 162"/>
          <p:cNvSpPr/>
          <p:nvPr/>
        </p:nvSpPr>
        <p:spPr>
          <a:xfrm>
            <a:off x="1438181" y="195215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Imagem 16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4539" y="3033078"/>
            <a:ext cx="308525" cy="308525"/>
          </a:xfrm>
          <a:prstGeom prst="rect">
            <a:avLst/>
          </a:prstGeom>
        </p:spPr>
      </p:pic>
      <p:pic>
        <p:nvPicPr>
          <p:cNvPr id="171" name="Imagem 170"/>
          <p:cNvPicPr>
            <a:picLocks noChangeAspect="1"/>
          </p:cNvPicPr>
          <p:nvPr/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02" y="3080389"/>
            <a:ext cx="251969" cy="251969"/>
          </a:xfrm>
          <a:prstGeom prst="rect">
            <a:avLst/>
          </a:prstGeom>
        </p:spPr>
      </p:pic>
      <p:pic>
        <p:nvPicPr>
          <p:cNvPr id="172" name="Imagem 171"/>
          <p:cNvPicPr>
            <a:picLocks noChangeAspect="1"/>
          </p:cNvPicPr>
          <p:nvPr/>
        </p:nvPicPr>
        <p:blipFill>
          <a:blip r:embed="rId5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9" y="3060453"/>
            <a:ext cx="269145" cy="269145"/>
          </a:xfrm>
          <a:prstGeom prst="rect">
            <a:avLst/>
          </a:prstGeom>
        </p:spPr>
      </p:pic>
      <p:pic>
        <p:nvPicPr>
          <p:cNvPr id="173" name="Imagem 172" descr="Uma imagem contendo coisa&#10;&#10;Descrição gerada com alta confiança"/>
          <p:cNvPicPr>
            <a:picLocks noChangeAspect="1"/>
          </p:cNvPicPr>
          <p:nvPr/>
        </p:nvPicPr>
        <p:blipFill>
          <a:blip r:embed="rId5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90" y="3493395"/>
            <a:ext cx="295357" cy="295357"/>
          </a:xfrm>
          <a:prstGeom prst="rect">
            <a:avLst/>
          </a:prstGeom>
        </p:spPr>
      </p:pic>
      <p:sp>
        <p:nvSpPr>
          <p:cNvPr id="175" name="Freeform 128"/>
          <p:cNvSpPr>
            <a:spLocks noEditPoints="1"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8140026" y="3569249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" name="Picture 1"/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11" y="3100377"/>
            <a:ext cx="174575" cy="238651"/>
          </a:xfrm>
          <a:prstGeom prst="rect">
            <a:avLst/>
          </a:prstGeom>
        </p:spPr>
      </p:pic>
      <p:sp>
        <p:nvSpPr>
          <p:cNvPr id="185" name="Elipse 184"/>
          <p:cNvSpPr/>
          <p:nvPr/>
        </p:nvSpPr>
        <p:spPr>
          <a:xfrm>
            <a:off x="7401509" y="2976267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/>
          <p:cNvSpPr/>
          <p:nvPr/>
        </p:nvSpPr>
        <p:spPr>
          <a:xfrm>
            <a:off x="7864621" y="29883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/>
          <p:cNvSpPr/>
          <p:nvPr/>
        </p:nvSpPr>
        <p:spPr>
          <a:xfrm>
            <a:off x="8325033" y="298336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/>
          <p:cNvSpPr/>
          <p:nvPr/>
        </p:nvSpPr>
        <p:spPr>
          <a:xfrm>
            <a:off x="7637925" y="346958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/>
          <p:cNvSpPr/>
          <p:nvPr/>
        </p:nvSpPr>
        <p:spPr>
          <a:xfrm>
            <a:off x="8057419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Triângulo isósceles 190"/>
          <p:cNvSpPr/>
          <p:nvPr/>
        </p:nvSpPr>
        <p:spPr>
          <a:xfrm>
            <a:off x="7565321" y="3383825"/>
            <a:ext cx="136738" cy="647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/>
          <p:cNvSpPr/>
          <p:nvPr/>
        </p:nvSpPr>
        <p:spPr>
          <a:xfrm>
            <a:off x="6945465" y="297660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3" name="Conector reto 192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ontent"/>
          <p:cNvSpPr txBox="1"/>
          <p:nvPr>
            <p:custDataLst>
              <p:custData r:id="rId23"/>
            </p:custDataLst>
          </p:nvPr>
        </p:nvSpPr>
        <p:spPr>
          <a:xfrm>
            <a:off x="1051698" y="2912544"/>
            <a:ext cx="2214954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Secretaria</a:t>
            </a:r>
            <a:endParaRPr lang="en-US" sz="1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0" name="Content"/>
          <p:cNvSpPr txBox="1"/>
          <p:nvPr>
            <p:custDataLst>
              <p:custData r:id="rId24"/>
            </p:custDataLst>
          </p:nvPr>
        </p:nvSpPr>
        <p:spPr>
          <a:xfrm>
            <a:off x="1037223" y="3249345"/>
            <a:ext cx="1306768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Atestado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Matrícula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 txBox="1"/>
          <p:nvPr>
            <p:custDataLst>
              <p:custData r:id="rId25"/>
            </p:custDataLst>
          </p:nvPr>
        </p:nvSpPr>
        <p:spPr>
          <a:xfrm>
            <a:off x="1041018" y="3524512"/>
            <a:ext cx="1755609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Escolar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313503"/>
            <a:ext cx="158877" cy="2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Conector reto 153"/>
          <p:cNvCxnSpPr/>
          <p:nvPr/>
        </p:nvCxnSpPr>
        <p:spPr>
          <a:xfrm>
            <a:off x="994098" y="3886876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ontent"/>
          <p:cNvSpPr txBox="1"/>
          <p:nvPr>
            <p:custDataLst>
              <p:custData r:id="rId27"/>
            </p:custDataLst>
          </p:nvPr>
        </p:nvSpPr>
        <p:spPr>
          <a:xfrm>
            <a:off x="980334" y="3952162"/>
            <a:ext cx="300434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Prezado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impressão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desse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documento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não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terá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nenhum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6" name="CheckBoxUnchecked"/>
          <p:cNvGrpSpPr/>
          <p:nvPr>
            <p:custDataLst>
              <p:custData r:id="rId28"/>
            </p:custDataLst>
          </p:nvPr>
        </p:nvGrpSpPr>
        <p:grpSpPr>
          <a:xfrm>
            <a:off x="1104601" y="4685723"/>
            <a:ext cx="1981230" cy="184666"/>
            <a:chOff x="5084631" y="2134844"/>
            <a:chExt cx="1914341" cy="123647"/>
          </a:xfrm>
        </p:grpSpPr>
        <p:sp>
          <p:nvSpPr>
            <p:cNvPr id="157" name="Content"/>
            <p:cNvSpPr txBox="1">
              <a:spLocks/>
            </p:cNvSpPr>
            <p:nvPr/>
          </p:nvSpPr>
          <p:spPr>
            <a:xfrm>
              <a:off x="5133373" y="2134844"/>
              <a:ext cx="1865599" cy="12364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9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Aceito</a:t>
              </a:r>
              <a:r>
                <a:rPr 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9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os</a:t>
              </a:r>
              <a:r>
                <a:rPr 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9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termos</a:t>
              </a:r>
              <a:r>
                <a:rPr 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expressos </a:t>
              </a:r>
              <a:r>
                <a:rPr lang="en-US" sz="9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acima</a:t>
              </a:r>
              <a:endPara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CheckBox"/>
            <p:cNvSpPr>
              <a:spLocks/>
            </p:cNvSpPr>
            <p:nvPr/>
          </p:nvSpPr>
          <p:spPr>
            <a:xfrm>
              <a:off x="5084631" y="2160787"/>
              <a:ext cx="103111" cy="6973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5" name="Content"/>
          <p:cNvSpPr/>
          <p:nvPr>
            <p:custDataLst>
              <p:custData r:id="rId29"/>
            </p:custDataLst>
          </p:nvPr>
        </p:nvSpPr>
        <p:spPr>
          <a:xfrm>
            <a:off x="1124310" y="5069799"/>
            <a:ext cx="94448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Confirmar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6" name="Content"/>
          <p:cNvSpPr/>
          <p:nvPr>
            <p:custDataLst>
              <p:custData r:id="rId30"/>
            </p:custDataLst>
          </p:nvPr>
        </p:nvSpPr>
        <p:spPr>
          <a:xfrm>
            <a:off x="2381820" y="5071725"/>
            <a:ext cx="94448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7" name="Triângulo isósceles 166"/>
          <p:cNvSpPr/>
          <p:nvPr/>
        </p:nvSpPr>
        <p:spPr>
          <a:xfrm>
            <a:off x="7750124" y="3856483"/>
            <a:ext cx="178984" cy="679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Content"/>
          <p:cNvSpPr txBox="1"/>
          <p:nvPr>
            <p:custDataLst>
              <p:custData r:id="rId31"/>
            </p:custDataLst>
          </p:nvPr>
        </p:nvSpPr>
        <p:spPr>
          <a:xfrm>
            <a:off x="5354319" y="3932534"/>
            <a:ext cx="2214954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Serviços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Secretaria</a:t>
            </a:r>
            <a:endParaRPr lang="en-US" sz="1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Content"/>
          <p:cNvSpPr txBox="1"/>
          <p:nvPr>
            <p:custDataLst>
              <p:custData r:id="rId32"/>
            </p:custDataLst>
          </p:nvPr>
        </p:nvSpPr>
        <p:spPr>
          <a:xfrm>
            <a:off x="5377958" y="4191172"/>
            <a:ext cx="1306768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Atestado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Matrícula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" name="Content"/>
          <p:cNvSpPr txBox="1"/>
          <p:nvPr>
            <p:custDataLst>
              <p:custData r:id="rId33"/>
            </p:custDataLst>
          </p:nvPr>
        </p:nvSpPr>
        <p:spPr>
          <a:xfrm>
            <a:off x="5366185" y="4454089"/>
            <a:ext cx="1755609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Solicitação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</a:t>
            </a:r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Escolar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22" y="4313020"/>
            <a:ext cx="133836" cy="17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Conector reto 179"/>
          <p:cNvCxnSpPr>
            <a:cxnSpLocks/>
            <a:stCxn id="41" idx="2"/>
          </p:cNvCxnSpPr>
          <p:nvPr/>
        </p:nvCxnSpPr>
        <p:spPr>
          <a:xfrm flipH="1" flipV="1">
            <a:off x="7881071" y="3939370"/>
            <a:ext cx="5355" cy="9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ontent"/>
          <p:cNvSpPr txBox="1"/>
          <p:nvPr>
            <p:custDataLst>
              <p:custData r:id="rId35"/>
            </p:custDataLst>
          </p:nvPr>
        </p:nvSpPr>
        <p:spPr>
          <a:xfrm>
            <a:off x="7864219" y="3968653"/>
            <a:ext cx="2405204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Prezado</a:t>
            </a:r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impressão</a:t>
            </a:r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desse</a:t>
            </a:r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documento</a:t>
            </a:r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não</a:t>
            </a:r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terá</a:t>
            </a:r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nenhum</a:t>
            </a:r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2" name="CheckBoxUnchecked"/>
          <p:cNvGrpSpPr/>
          <p:nvPr>
            <p:custDataLst>
              <p:custData r:id="rId36"/>
            </p:custDataLst>
          </p:nvPr>
        </p:nvGrpSpPr>
        <p:grpSpPr>
          <a:xfrm>
            <a:off x="7962257" y="4583078"/>
            <a:ext cx="1793678" cy="169277"/>
            <a:chOff x="5084631" y="2139996"/>
            <a:chExt cx="1733121" cy="113343"/>
          </a:xfrm>
        </p:grpSpPr>
        <p:sp>
          <p:nvSpPr>
            <p:cNvPr id="183" name="Content"/>
            <p:cNvSpPr txBox="1">
              <a:spLocks/>
            </p:cNvSpPr>
            <p:nvPr/>
          </p:nvSpPr>
          <p:spPr>
            <a:xfrm>
              <a:off x="5084635" y="2139996"/>
              <a:ext cx="1733117" cy="11334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Aceito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os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termos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expressos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acima</a:t>
              </a:r>
              <a:endPara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CheckBox"/>
            <p:cNvSpPr>
              <a:spLocks/>
            </p:cNvSpPr>
            <p:nvPr/>
          </p:nvSpPr>
          <p:spPr>
            <a:xfrm>
              <a:off x="5084631" y="2161803"/>
              <a:ext cx="103111" cy="6973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5" name="Content"/>
          <p:cNvSpPr/>
          <p:nvPr>
            <p:custDataLst>
              <p:custData r:id="rId37"/>
            </p:custDataLst>
          </p:nvPr>
        </p:nvSpPr>
        <p:spPr>
          <a:xfrm>
            <a:off x="8087643" y="4786646"/>
            <a:ext cx="772240" cy="9673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Confirmar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6" name="Content"/>
          <p:cNvSpPr/>
          <p:nvPr>
            <p:custDataLst>
              <p:custData r:id="rId38"/>
            </p:custDataLst>
          </p:nvPr>
        </p:nvSpPr>
        <p:spPr>
          <a:xfrm>
            <a:off x="8998754" y="4783904"/>
            <a:ext cx="676434" cy="923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1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7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8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3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4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Icons.MouseCursor" Revision="1" Stencil="System.Storyboarding.Icons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8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8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88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92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96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1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331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32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33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334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6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79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DA413FB7-606E-4C92-BA6B-A7FDDFC9A96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A0380B1-1D22-4DE7-8369-8D76966BFAA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F3EFFD1-DE2A-467F-8FD4-7EA0BBE4205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54E4DB6-917A-44A8-92B1-9FB4F55CA4A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E3BB5D0-0E88-4FB5-887E-5E9B210F67A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1002C12-A9DD-4C2A-99CA-4058983BCF0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0BE8101-70DB-4DD2-84E4-10F22442515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0B6322E-BFF7-44D9-B752-43AE8CE0C5D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1C7F667-F9D9-482B-BC38-4C323B445F7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F79E352-BD56-4D31-8361-51B4A5C2090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3F7E61C-7FEF-4594-BB77-A616F679BA9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C058AB4-BDD9-42D5-B940-B486A7C48ED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254A5DA-60E7-4646-A43C-CDBA9A72C1E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59E2FC3-44AB-4B1E-B1F9-9A35701C316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A861938-F279-4917-AAFF-6F30719095F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CBC2817-CEB4-4AFE-A7AB-A4B619EC351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9072F08-5FAB-4180-AEFD-764932F6117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1ED9439-B5FA-4C89-9D44-6B8A12348A4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12842F0-F670-451A-AFF7-098EA894743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C562730-B51A-4C6C-8E48-9B4AAE8C228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C6B9458-1502-417E-AFFF-FE5DF35BCF1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188D9CA-257B-4C39-835D-D0436D25FA0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086E0CE-32F4-447F-90AF-0D4F4D9C7FC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EFE4F54-E856-4C95-B4C2-6486F475F5C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CBB47B6-881A-4C81-A3D7-697DD984F36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6760075-260A-468E-9665-5359327E61A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4746F46-4930-480C-AC1C-FEEDD940624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93C65BC-10AD-41DC-B613-31A54E1DAB1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EEE68F5-D6D9-479E-B972-082C23C2949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1926690-A479-490F-A8B5-274C1333656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6B16BEB-BCC8-496E-9A46-47C0FD4082F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8E54618-E673-435E-8EFC-77C3BDB962A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9DB5072-F0A9-4574-BE45-075C743E16D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1165B5A-FD63-47DE-9173-EBF80FA7BAE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C0DBAFF-7365-4009-9F10-78AD4673367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A4DF16A-9EA9-4DFF-8EAA-CE042FD9F39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C121255-5EE7-4BCB-9A26-FCF8F1CC78B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3744545-18D0-45D2-B26D-3B35B0758E6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05A37E8-E8E3-4DCB-B4EC-792EC2F29FA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00D385E-5AD4-4F6E-95CF-62A817D6922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1B3F586-A24C-4F67-BF8C-1342455B712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873A918-A573-4D18-BDB6-45262D48362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9063EAB-54EA-4A05-B2C3-55EED9CFCD1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51333707-1CE8-4BF6-A7B8-3ACA3B6A7BE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DEF8F34-78BC-4CC3-A8D5-712E49D7A21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D089A22-931F-4E0B-9836-CC2C912E6F4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645F756-0CD0-4510-A3B3-E5AD1629B7D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B51B90E-41AF-4B94-8170-CA206838193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AC7CF0B-79B8-4D58-8B08-9516D665983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3A37C96-DBEF-433B-A037-810A979EB09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323A1E1-237F-454C-BA85-44A4AE5AB5F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8F099B1-4726-4441-B8DA-63B17DB2047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296DB94-C730-4A52-87DB-50C2822D078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45F1850-BEC4-4949-9524-EC22D4A103F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02B8C47-0CB7-48DF-A239-3231B6F8B21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9CB31E7-1412-43E4-BC64-2F17235F6F5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71B86F1-1ECB-482A-94C8-488936CCCF2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A1D751B-1DE5-4BA9-AC1F-2113BCEFB79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D4B6A05-040F-4276-8074-AD2AD3392D7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C4002FA-6B64-4FE8-8BD6-6882CC1640A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C0E7B80-BD38-4A29-BF55-51DD2FC6223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F32CA6D-6680-4187-B65D-7E43396E874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7CC1BDE-FB81-48FD-9B4F-95F3E854C68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1D57942-9101-475B-BC85-A7769EC3FE9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8129D4F-5FA1-49DB-B717-87ED7DA9003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06FCDDA-F2E0-4DD1-8BC1-41B36CA0954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36149CB-7D58-4C0B-BE84-130E8433BD2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F7CB30E-AD51-4A11-A074-F8C77DC7913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445925D-D09F-4789-A324-13A14806583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60972FC-B1F8-456E-BA6F-CAC532C1C94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D5A18A2-D986-421A-BBE2-B0A1666B9A6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D83B45F-09E9-4C5A-963D-A9DCF290183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D69768C-6F2E-4019-B791-94A0B86B4731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0F5E1F7-25AC-43ED-A310-50E2C26D3C0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5D50F4D-7C0D-4266-AF1A-66582AC362E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248B35D-E482-4C0D-A476-BA106381F6E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59FD3A3-A6AB-4BE5-9DCF-4CDBC359B9D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BB954DC-ACCF-45C3-863F-E714C2200C9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44177D6-E950-4373-9D37-37C5F2CCD97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2414E35-ABC2-4D3C-B674-0E82DB0F21B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961DA4D-35E2-4AC7-AA57-37A86B8EBA4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AF64279-295A-4917-8176-E404D02B264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286EAD7-55AA-4F07-BE5B-2118EAA49D0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A5C9B21-C18E-40A1-9FD3-BB90A9AE8F6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D35DE6E-C1EC-4B9B-B0D7-F2469EF5C1E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51DC865-6321-4A50-8DCD-545954BC2CF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61D3472E-3CB3-4623-BA43-4255384B571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93789A2-7068-419A-835A-7FF9AE00828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65137127-AA4C-4449-B5C5-98023B7CCE7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5806938-E8A6-4379-B1FC-50E9D75BF5E3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9007212-5BE6-4E86-9111-F97C70511B4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C854FD5-36D5-4EFB-8020-F4095B0083C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5F1E3AE-DFA3-4C80-B4A0-536B4F10A93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4D140FF-C3B9-4EEA-A621-589E7088C40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396DB27-FDA2-4D31-868F-6348CD5FFCC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CDB02F84-41D7-4275-8DC4-E0CC727E9D3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47C504D-FB10-405C-824D-2DD72E61F30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DB97622-C463-4E75-9B3C-7142B9C0F6E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C3D2E31-9E71-43BB-B84F-510CE5037A9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9C3987C-F756-4566-B7ED-292352C57DF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6376FD1-0215-4124-AC0E-F1784AEC381E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B56307A-19CB-441B-916F-66AD4AAF546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9E6EC11-F35C-45F3-972C-46DEDBA7747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C3787CC5-D2AC-41FD-B207-B5039411768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77C87A2-AA11-407B-8F88-B2F33F61201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E24869F-080A-4A1C-9615-0223457DA94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A5E9473-A7D1-4003-BFE6-184B9E40A37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F62E4B8-AB69-4AC4-B39D-0A1E2A2A1E5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87EFC2F-2DDD-4C12-A5AC-114452E49FD8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1659189-BC2A-432C-8B85-D863A0F3BD12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EABD8B2-4A09-407D-BCCA-CC26BD00176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74F05E9-9824-437F-A098-A6426816E89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FDD2B80-0DE0-4511-A040-AAE08F443D6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9B1C817-2A69-4102-BA3F-44A3E27F094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0ECD504-25C4-4954-94C1-856E840303C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D312BA1-2AA9-4A3D-9813-6516D081E53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132CED33-00B0-45B0-A317-C17070F70063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522784A-0912-4AE2-9F49-3FF2AD385F3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F4B799F-BFB2-4265-9C43-1ED433E2E303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CA8C6891-CBD4-40FA-AF2D-DDB77174F5C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00D4AB8-296E-42BF-93AB-2F5FF8730C2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818F5B3-F397-4BAC-B59B-CF04C0398E8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ACE3BBA-4363-4567-9176-81A8FFE8AFB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99B9AA0-D153-4A50-88E9-2CBE780992F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C4AD9FC4-6910-4A9B-8431-F5458527E7F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86C1722-C575-4134-AA73-AF4A2669BF1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C1635D1-F08D-4ADD-A10D-709FEBA0566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DF5C943-3B25-4022-A68E-5A17F92AD74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AE2352D-1A15-465D-BA6D-BD6DF6E3922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C3E22CF-9623-4C50-832C-1CD88C66006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C4A65A6-878E-46D7-A455-EF62A736368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DFF4C1D4-BEAA-45BF-BC47-01ECC495B104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851A9B8-26D5-4164-99B2-93B9C4246F3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2D014853-796B-486B-93F1-DDAB166E180E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5E600F1-3C92-4CC5-9220-0B4D5A237E9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3AB1FCEA-02B0-4983-9B2A-A85372E8D82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D4B30DF-93F9-4653-92B9-D2BCCFFB78D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5416BDD-4165-449C-BB6F-8BA50556746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660B3D6-E5BA-403E-9928-64174C76520E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99B0B08-126B-4E87-8FC8-B08844EFEFD6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D3FEB3E-308F-4289-B69B-835D7E9F766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B0A38AC4-B9F2-4D56-AC85-A69DD81BC2D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7B08640-6833-4F0E-B1C4-0B181FBB46F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A195C4C5-3E3C-44F3-A1F9-82EE0670485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0A94F96-9649-4255-938F-D1679C82C25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840F711-BE7A-4105-B005-3BC2308DC741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52623F3-FDA4-49D8-A828-90DDA057AD8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B5AD7135-6DC6-4E56-912D-A816C0A173E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7F185435-6D1F-4137-B09A-CDDCAA0A198B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E47156E-04A9-4AB7-A19B-A0A07FCD00EF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E4F7324-235A-4932-BA5F-B53F6B0F62CE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56955C2-EF5E-4130-849F-66E21A351300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BB0A3F7-16EB-4478-9C63-9E4861EE860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775ED7C-9293-4116-8B27-EA2F06704AA4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B340FDE7-81AB-4F34-B23E-B12AC7C5987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9BCAFCBD-3321-42C7-AED0-5286537B31E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C1D88BD8-6A55-44F2-8488-F6E88408EC1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20A7D25B-A4EA-4EA5-A779-9574100EC97F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7B9A85A-5146-464C-BF21-19F50EDAE7A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84DE6A4-3ECB-4F3E-A70C-827B1E7E7DD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529BF0CD-5B75-4B7F-88B6-F348C36A800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59C660F-AF7A-4339-8A6A-2B91963EB2AB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8A4B2C3-5652-4376-9B67-12BF86F449B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5F68D79-2282-46E5-889D-134D9510E3E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51BA177-0F8D-4B46-A00D-2481C3997E43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8C51964-ACAA-41D2-82D9-044DDE370B4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47C7E4B-6B9F-49DE-A0E1-25E6E144D61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ED193BA-E1AD-456C-8B3F-9FFF85194C15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59380C7-10F6-4DDD-B946-D6D60A74153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6BA4410-C593-4A60-9B96-3639D21702A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1C75C90-F443-4ECA-8275-2BCE7C85AAF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01A721B-B334-4E06-9C41-56D2DC9858F2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B63C10D-80CF-4CA5-BE1E-7E2068E0B28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406619F-517A-4A52-B627-DD78765F6D54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88591D66-CC26-4CF1-B2C9-57C3A8A0318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11A2B49-79BF-438E-A8F1-377A3308247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3B79905-DCD1-4601-A10C-6143847AAA98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25C2D266-0732-48B4-B351-7909636B8C0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E38A276-1FF4-4D3C-82DF-ED3FCEC3EED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98FA32CB-FA44-480A-ACEA-D7B3EDBD588B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6555950-B8D1-498F-B425-3D3A06164EB7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6A78AE81-F4AE-417D-9C1E-6F421D2491A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5E3EEF00-41C5-4D4F-A2B9-765729D7517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C21CA06-8433-409C-8429-4A72EF470395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E52B6927-CF03-48FE-91BF-6DF83ABF7E8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9AFFCEB2-4D59-4018-B398-6FD4FF0A97E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622E8BB-9207-457D-A763-07B6EA27B9C7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6B6A051-C588-4BCE-8AB8-9D73DCF8A46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453FCCA-9CC4-4FE2-BB01-FFF52407D25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0ECEFFF-DD7B-41E9-ACDE-7553BDA5921C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EF01D06-37F2-449D-8F7C-F5BBECAF94C8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F0BD6EA-B5CF-4EB2-A92C-221EF6CD50C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43E4E9C-4E16-457E-9AD1-D2A24321671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679CE84A-EA9D-45BD-8AAD-7984E8040D7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D4B9E4C2-CEBF-447E-9A59-CC566FA88AF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66B559B-5F09-47AA-A81F-F317EC1DF5EE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3759332-BBEB-4ED8-8C46-E8CC0ED1FA0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33F1548-B400-462B-8B7D-6D12A377DFE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9241973-256D-4361-ABB1-8CAB069CC6D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B101CBFA-F7A5-453E-9F46-E728F9AC9DB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6B188008-F3A9-4BA4-8578-64D0C7313AA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3006804-ABD2-4943-8C87-E988AD48F776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6BAD17F6-39EF-4002-ABDE-F4A2772B7EB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237E9C8E-870F-4AC2-BDC3-2B76CF67AF8D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BED2B9B2-1753-4C3F-8655-484884125BCE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C7BE7D37-54F0-47E0-8DA7-FF4A677B51E0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35ADDA77-7382-4C27-AE53-B9FFA78D243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8F3030A0-95BD-409A-BA45-333CF145704E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AB6CED99-74DE-4021-81E5-D7BAAC55273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9229A3A-29C5-4B28-A726-BDE929CA3BC1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7B71E10-85B1-473B-9F75-178351E694D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C7B6E889-BBD5-4CED-9163-063CBCABC8E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55C1B373-C356-4A84-9FEC-D14F89CF3F99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1E6FDE4-EA69-4E7B-9BEE-2FD314DAC69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F30B167-FC1D-43C5-9DBF-8582633DA35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2D9B318C-835D-4716-831E-2704345B40B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6D72A507-525B-44F5-AAB4-6EB31FD9EDD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56C5AAC-1D04-4D73-B7AC-25F2B3B6A71B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3F011ACA-9199-42C9-B83A-7E120D644AAB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6FB5456D-1EAC-40C8-9ADE-3052B1E2110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537E97B-5345-4523-9264-93FE908BCE87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83AB77CA-2FD7-4E60-8D0C-719819B8520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5CF7FF68-8E4D-4D16-AA43-7BB84C87FB84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29F7B3B6-DB88-4346-AE44-FCE5F9A1D5C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2BC4BDE-F366-436F-B6F4-19413F51B2D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7B76195D-AE1C-4ACF-A47F-72635CEEBCF7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17888E32-DB09-402B-B16B-FD034EC2E0FC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7BE7E57-9B3E-4815-A014-F7DF7E4BC00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B9A34947-8845-4EFC-86AE-16077DDB45FC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20C07DC-0A64-4CA5-9A9A-4F64B792F534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8260461-D400-4C37-BBB2-752BF1C807C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875CA39-3609-423C-A3FE-30FB9235A37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60436BFC-9DB7-4021-905D-5EE5D416AF9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C6D9BA5-D6FC-4437-AC8B-7C646B4B4114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899535A-480F-43F1-A2B5-7445CBDA9882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FB389F16-1EF7-4416-99E9-885F1B4077B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F695BDD8-0BAB-4E08-8D43-A557C07877B5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AE9E61E-ABA3-48E3-86D1-EEC1A36173F4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B9BB2EF4-364D-404D-B05C-CA0B03602C47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7F71871-FC4E-415A-98AC-10C5D53264A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A26C8479-CD98-4FCA-9958-9F982F7D20C8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371BB7F-5D8A-45FF-8736-B4CB2400E7D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54BCE34F-1287-4B2D-9E87-F0A8F1376736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522CAB74-B8B3-4039-B7D4-E10DB0AA6F8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3965526C-7756-4E1D-92F8-80A80CC0C292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EE6ABE9A-1ED7-4647-A2FC-4D652B9F28A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35CA17EC-E038-40C5-B628-26B9647CA3F5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885E2E8-752B-40EB-93F2-911E0707DDC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CBE872E-F1FC-42D6-BFD6-B4E9D276B226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36FDB09-A236-4A5D-810C-0EA9F1DA9D3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761EC0F4-C559-4383-8F24-2147C24CD0F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48A9960B-0F76-4401-ADB0-14605CB058A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DB87A64-C94E-4841-844C-0C78117B363B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18A1BB0E-EA6A-4A86-8EB2-05140515267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2A83112-A3C0-416A-A011-DC8E701F91A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867B382-8595-43D0-8152-F2146A1EB37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C41DB45-02FA-4992-B5C0-9CB8F810D9F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7E1E0C4-3C4E-435F-9FE7-53DC8335BF6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4C0C4AE-6EEB-4F20-A365-0B00075350A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804968B-3E88-4C23-81E2-05AD2E3E702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C207621-04E6-4D27-AA42-47C28ADA3F3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BD3D0D0-D770-4841-AAA8-88A5BA7524A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730D8BE-8567-440A-9B7E-C162FFDCA3D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657CBE0-E68A-413D-A675-2760A7D472E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B4895E7-03E3-4BA4-B8F3-4ED832CF131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9DDC81C-F527-4A1D-AFA6-95F204C38A0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AEC1F18-ED8D-4B9A-810B-F45D997FB2C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14D196D-EE15-4361-888B-132D9D40C3C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704406F-DD92-4188-A37F-4892C4749E9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398CE33-4B70-4420-8B27-EBCA445FE24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3A4A65E-90B7-4BE6-9B1F-49211C3B0C4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C21090D-102F-43E8-AC62-CA72187822E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5BF9F4A-DFA1-4731-BABB-3A765C68D71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69E9F30-C5FC-4C62-8DF9-D0445DF81A8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01AD50D-5731-41AA-9B19-D6AD9DB3A46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072DC23-2F60-4C96-8787-A00443600AF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0B08546-46DE-4646-B6BA-E3702FD88AC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46747B9-0537-4BDF-9973-4C7888758FA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533034B-E099-484C-BA6E-6D776B51EAB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0A3CA75-130F-4ABC-8A19-0D1671AD422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35094C0-CD75-46D2-9358-1718F85BB58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078C309-8E27-490A-AB10-CBAAD3D9F86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19A28CF-A6CE-4E8F-8E36-3FA5B9A78F1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B67EA28-EE8C-4391-89E5-294A0F6BDAE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C990012-1A0C-431E-A276-E850872FC5C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44B94A3-F1AB-4738-8F32-E0C4AB016BF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6C63611-527A-4030-9AF1-7AD4FD1CF63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2F521A-7AE7-4E9A-862A-187BB0B7C0D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1D39D11-7AAF-44BB-97E3-39A27A8C1FC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D5074DE-B3E2-4EA4-A377-EC2C9E56638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382D12C-7B98-4C0F-88FF-B8027699388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94A1E9A-2834-4313-9D88-85EFFB493B0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2A2B01F-1098-4617-AB7A-B84AB325FFB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78AFEFA-6761-401A-895C-02668ECA4C0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5B6CC85-569B-4EF0-B483-EF0E854D8DD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709B81B-7853-48F1-AA63-BCE04A81F35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8057B21-F01C-4926-AD18-D310FBD96F7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994390A-D35E-4ED2-89F0-3E8EB9A6522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548DFDF-7D28-4C84-A1F6-50C01F125C5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81FCC36-8670-440A-91D1-A12693942A1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241388C-358B-4697-848F-74E29E13099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710AC4F-F560-4835-A33E-19323AF6181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E553B60-C79F-4DF2-A858-E55FEFF14A6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D89DB19-5B10-49AA-A57B-450BCE6B409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511A746-1692-4846-B7D0-69FE0EA6B83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745330D-463D-4593-9C6A-7AFC2166BD1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5367981-967D-4223-BBC4-09E1DCF6133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B58E955-BA62-4E23-A752-D646E6B50BA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645E326-8A78-4BBC-AC0E-7621E08AC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483</Words>
  <Application>Microsoft Office PowerPoint</Application>
  <PresentationFormat>Widescreen</PresentationFormat>
  <Paragraphs>183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Tháis Cristina</cp:lastModifiedBy>
  <cp:revision>60</cp:revision>
  <dcterms:created xsi:type="dcterms:W3CDTF">2017-05-13T19:13:05Z</dcterms:created>
  <dcterms:modified xsi:type="dcterms:W3CDTF">2017-05-17T17:42:39Z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