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9"/>
  </p:sldMasterIdLst>
  <p:sldIdLst>
    <p:sldId id="25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2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9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8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6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1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72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0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BBFDE-2C07-41DE-BC66-7742B12803DA}" type="datetimeFigureOut">
              <a:rPr lang="pt-BR" smtClean="0"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95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2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: Cantos Arredondados 32"/>
          <p:cNvSpPr/>
          <p:nvPr/>
        </p:nvSpPr>
        <p:spPr>
          <a:xfrm>
            <a:off x="3532593" y="1973579"/>
            <a:ext cx="4922520" cy="348996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ontent"/>
          <p:cNvSpPr/>
          <p:nvPr>
            <p:custDataLst>
              <p:custData r:id="rId2"/>
            </p:custDataLst>
          </p:nvPr>
        </p:nvSpPr>
        <p:spPr>
          <a:xfrm>
            <a:off x="5383802" y="36042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3"/>
            </p:custDataLst>
          </p:nvPr>
        </p:nvSpPr>
        <p:spPr>
          <a:xfrm>
            <a:off x="5373577" y="39151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4"/>
            </p:custDataLst>
          </p:nvPr>
        </p:nvSpPr>
        <p:spPr>
          <a:xfrm>
            <a:off x="5446893" y="44680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4867087" y="3602027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4848652" y="3927468"/>
            <a:ext cx="598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5297544" y="4122906"/>
            <a:ext cx="15969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4935778" y="3040291"/>
            <a:ext cx="195867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0172" y="2180115"/>
            <a:ext cx="279868" cy="582634"/>
          </a:xfrm>
          <a:prstGeom prst="rect">
            <a:avLst/>
          </a:prstGeom>
        </p:spPr>
      </p:pic>
      <p:sp>
        <p:nvSpPr>
          <p:cNvPr id="42" name="Content"/>
          <p:cNvSpPr txBox="1"/>
          <p:nvPr>
            <p:custDataLst>
              <p:custData r:id="rId9"/>
            </p:custDataLst>
          </p:nvPr>
        </p:nvSpPr>
        <p:spPr>
          <a:xfrm>
            <a:off x="4084115" y="2237174"/>
            <a:ext cx="17419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</p:spTree>
    <p:extLst>
      <p:ext uri="{BB962C8B-B14F-4D97-AF65-F5344CB8AC3E}">
        <p14:creationId xmlns:p14="http://schemas.microsoft.com/office/powerpoint/2010/main" val="231324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487173A5-A9D2-4BCA-990A-1965DC6A52B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36156A8-E1CA-4F3D-82AA-BE652C9F64F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AC127BD-FC4D-4BF5-A50B-50CEE625CC8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268A3EF-D6CA-49B5-A04C-91B4AA53FFB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9833B6F-3137-4DD4-9271-F02E3222DF3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3197DEB-3330-47B2-AAEF-913A4A605B5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A892619-0C76-46BF-A1E5-E409DF05C4C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791953E-C724-42FE-B90C-06F5F247AC0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054DAC1-D987-43B9-93D9-57F73930024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3F1231F-0306-4431-B9A3-C4103AB3FAD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1B35B14-483B-4E76-AAEC-4BB3303C976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86B96FE-18A9-49B5-A777-8363FE00896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728FC32-ED93-427B-B9DE-6916B1306E1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9CE0A09-15EE-4467-B74F-F200B878529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517BDEE-C78A-467C-908C-749FEE10693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B7DBCCA-82D6-4705-8E56-C44CD2412A3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7CF3844-0CC4-4FA0-ACDF-BF763B8E0F7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2504A3A-27C7-4086-A1D3-270B0D361FA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max willian</dc:creator>
  <cp:lastModifiedBy>max willian</cp:lastModifiedBy>
  <cp:revision>5</cp:revision>
  <dcterms:created xsi:type="dcterms:W3CDTF">2017-05-13T19:13:05Z</dcterms:created>
  <dcterms:modified xsi:type="dcterms:W3CDTF">2017-05-13T19:54:00Z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