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80"/>
  </p:sldMasterIdLst>
  <p:sldIdLst>
    <p:sldId id="256" r:id="rId281"/>
    <p:sldId id="257" r:id="rId282"/>
    <p:sldId id="269" r:id="rId283"/>
    <p:sldId id="270" r:id="rId284"/>
    <p:sldId id="258" r:id="rId285"/>
    <p:sldId id="272" r:id="rId286"/>
    <p:sldId id="273" r:id="rId287"/>
    <p:sldId id="274" r:id="rId28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7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4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268" Type="http://schemas.openxmlformats.org/officeDocument/2006/relationships/customXml" Target="../customXml/item268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279" Type="http://schemas.openxmlformats.org/officeDocument/2006/relationships/customXml" Target="../customXml/item279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viewProps" Target="viewProps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48" Type="http://schemas.openxmlformats.org/officeDocument/2006/relationships/customXml" Target="../customXml/item248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280" Type="http://schemas.openxmlformats.org/officeDocument/2006/relationships/slideMaster" Target="slideMasters/slideMaster1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291" Type="http://schemas.openxmlformats.org/officeDocument/2006/relationships/theme" Target="theme/theme1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slide" Target="slides/slide1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tableStyles" Target="tableStyles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slide" Target="slides/slide2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307" Type="http://schemas.microsoft.com/office/2015/10/relationships/revisionInfo" Target="revisionInfo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slide" Target="slides/slide3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slide" Target="slides/slide4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slide" Target="slides/slide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slide" Target="slides/slide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slide" Target="slides/slide7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slide" Target="slides/slide8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289" Type="http://schemas.openxmlformats.org/officeDocument/2006/relationships/presProps" Target="presProps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258" Type="http://schemas.openxmlformats.org/officeDocument/2006/relationships/customXml" Target="../customXml/item258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2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91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43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82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40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95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63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15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93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72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09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BBFDE-2C07-41DE-BC66-7742B12803DA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95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3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216.xml"/><Relationship Id="rId7" Type="http://schemas.openxmlformats.org/officeDocument/2006/relationships/customXml" Target="../../customXml/item205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customXml" Target="../../customXml/item34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16.xml"/><Relationship Id="rId6" Type="http://schemas.openxmlformats.org/officeDocument/2006/relationships/customXml" Target="../../customXml/item244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113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197.xml"/><Relationship Id="rId9" Type="http://schemas.openxmlformats.org/officeDocument/2006/relationships/customXml" Target="../../customXml/item211.xml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.xml"/><Relationship Id="rId13" Type="http://schemas.openxmlformats.org/officeDocument/2006/relationships/customXml" Target="../../customXml/item108.xml"/><Relationship Id="rId18" Type="http://schemas.openxmlformats.org/officeDocument/2006/relationships/image" Target="../media/image4.png"/><Relationship Id="rId26" Type="http://schemas.openxmlformats.org/officeDocument/2006/relationships/image" Target="../media/image13.emf"/><Relationship Id="rId3" Type="http://schemas.openxmlformats.org/officeDocument/2006/relationships/customXml" Target="../../customXml/item15.xml"/><Relationship Id="rId21" Type="http://schemas.openxmlformats.org/officeDocument/2006/relationships/image" Target="../media/image8.png"/><Relationship Id="rId7" Type="http://schemas.openxmlformats.org/officeDocument/2006/relationships/customXml" Target="../../customXml/item79.xml"/><Relationship Id="rId12" Type="http://schemas.openxmlformats.org/officeDocument/2006/relationships/customXml" Target="../../customXml/item93.xml"/><Relationship Id="rId17" Type="http://schemas.openxmlformats.org/officeDocument/2006/relationships/image" Target="../media/image3.png"/><Relationship Id="rId25" Type="http://schemas.openxmlformats.org/officeDocument/2006/relationships/image" Target="../media/image12.png"/><Relationship Id="rId2" Type="http://schemas.openxmlformats.org/officeDocument/2006/relationships/customXml" Target="../../customXml/item271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29" Type="http://schemas.openxmlformats.org/officeDocument/2006/relationships/hyperlink" Target="http://www.uniron.edu.br/portais/portalaluno/detalhefaltas/?discod=3306&amp;pelcod=20171&amp;tmacod=40120141&amp;dimtip=1" TargetMode="External"/><Relationship Id="rId1" Type="http://schemas.openxmlformats.org/officeDocument/2006/relationships/customXml" Target="../../customXml/item56.xml"/><Relationship Id="rId6" Type="http://schemas.openxmlformats.org/officeDocument/2006/relationships/customXml" Target="../../customXml/item253.xml"/><Relationship Id="rId11" Type="http://schemas.openxmlformats.org/officeDocument/2006/relationships/customXml" Target="../../customXml/item65.xml"/><Relationship Id="rId24" Type="http://schemas.openxmlformats.org/officeDocument/2006/relationships/image" Target="../media/image11.png"/><Relationship Id="rId5" Type="http://schemas.openxmlformats.org/officeDocument/2006/relationships/customXml" Target="../../customXml/item209.xml"/><Relationship Id="rId15" Type="http://schemas.openxmlformats.org/officeDocument/2006/relationships/image" Target="../media/image1.png"/><Relationship Id="rId23" Type="http://schemas.openxmlformats.org/officeDocument/2006/relationships/image" Target="../media/image10.png"/><Relationship Id="rId28" Type="http://schemas.openxmlformats.org/officeDocument/2006/relationships/hyperlink" Target="http://www.uniron.edu.br/portais/portalaluno/detalhefaltas/?discod=3507&amp;pelcod=20171&amp;tmacod=40120141&amp;dimtip=1" TargetMode="External"/><Relationship Id="rId10" Type="http://schemas.openxmlformats.org/officeDocument/2006/relationships/customXml" Target="../../customXml/item11.xml"/><Relationship Id="rId19" Type="http://schemas.openxmlformats.org/officeDocument/2006/relationships/image" Target="../media/image5.png"/><Relationship Id="rId31" Type="http://schemas.openxmlformats.org/officeDocument/2006/relationships/image" Target="../media/image14.jpeg"/><Relationship Id="rId4" Type="http://schemas.openxmlformats.org/officeDocument/2006/relationships/customXml" Target="../../customXml/item268.xml"/><Relationship Id="rId9" Type="http://schemas.openxmlformats.org/officeDocument/2006/relationships/customXml" Target="../../customXml/item7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9.png"/><Relationship Id="rId27" Type="http://schemas.openxmlformats.org/officeDocument/2006/relationships/hyperlink" Target="http://www.uniron.edu.br/portais/portalaluno/detalhefaltas/?discod=3305&amp;pelcod=20171&amp;tmacod=40120141&amp;dimtip=1" TargetMode="External"/><Relationship Id="rId30" Type="http://schemas.openxmlformats.org/officeDocument/2006/relationships/hyperlink" Target="http://www.uniron.edu.br/portais/portalaluno/detalhefaltas/?discod=3303&amp;pelcod=20171&amp;tmacod=40120141&amp;dimtip=1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72.xml"/><Relationship Id="rId13" Type="http://schemas.openxmlformats.org/officeDocument/2006/relationships/customXml" Target="../../customXml/item190.xml"/><Relationship Id="rId18" Type="http://schemas.openxmlformats.org/officeDocument/2006/relationships/image" Target="../media/image3.png"/><Relationship Id="rId26" Type="http://schemas.openxmlformats.org/officeDocument/2006/relationships/image" Target="../media/image12.png"/><Relationship Id="rId3" Type="http://schemas.openxmlformats.org/officeDocument/2006/relationships/customXml" Target="../../customXml/item1.xml"/><Relationship Id="rId21" Type="http://schemas.openxmlformats.org/officeDocument/2006/relationships/image" Target="../media/image6.png"/><Relationship Id="rId7" Type="http://schemas.openxmlformats.org/officeDocument/2006/relationships/customXml" Target="../../customXml/item74.xml"/><Relationship Id="rId12" Type="http://schemas.openxmlformats.org/officeDocument/2006/relationships/customXml" Target="../../customXml/item163.xml"/><Relationship Id="rId17" Type="http://schemas.openxmlformats.org/officeDocument/2006/relationships/image" Target="../media/image2.png"/><Relationship Id="rId25" Type="http://schemas.openxmlformats.org/officeDocument/2006/relationships/image" Target="../media/image11.png"/><Relationship Id="rId2" Type="http://schemas.openxmlformats.org/officeDocument/2006/relationships/customXml" Target="../../customXml/item257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customXml" Target="../../customXml/item59.xml"/><Relationship Id="rId6" Type="http://schemas.openxmlformats.org/officeDocument/2006/relationships/customXml" Target="../../customXml/item3.xml"/><Relationship Id="rId11" Type="http://schemas.openxmlformats.org/officeDocument/2006/relationships/customXml" Target="../../customXml/item135.xml"/><Relationship Id="rId24" Type="http://schemas.openxmlformats.org/officeDocument/2006/relationships/image" Target="../media/image10.png"/><Relationship Id="rId5" Type="http://schemas.openxmlformats.org/officeDocument/2006/relationships/customXml" Target="../../customXml/item105.xml"/><Relationship Id="rId15" Type="http://schemas.openxmlformats.org/officeDocument/2006/relationships/slideLayout" Target="../slideLayouts/slideLayout7.xml"/><Relationship Id="rId23" Type="http://schemas.openxmlformats.org/officeDocument/2006/relationships/image" Target="../media/image9.png"/><Relationship Id="rId28" Type="http://schemas.openxmlformats.org/officeDocument/2006/relationships/image" Target="../media/image14.jpeg"/><Relationship Id="rId10" Type="http://schemas.openxmlformats.org/officeDocument/2006/relationships/customXml" Target="../../customXml/item255.xml"/><Relationship Id="rId19" Type="http://schemas.openxmlformats.org/officeDocument/2006/relationships/image" Target="../media/image4.png"/><Relationship Id="rId4" Type="http://schemas.openxmlformats.org/officeDocument/2006/relationships/customXml" Target="../../customXml/item90.xml"/><Relationship Id="rId9" Type="http://schemas.openxmlformats.org/officeDocument/2006/relationships/customXml" Target="../../customXml/item196.xml"/><Relationship Id="rId14" Type="http://schemas.openxmlformats.org/officeDocument/2006/relationships/customXml" Target="../../customXml/item219.xml"/><Relationship Id="rId22" Type="http://schemas.openxmlformats.org/officeDocument/2006/relationships/image" Target="../media/image8.png"/><Relationship Id="rId27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8.xml"/><Relationship Id="rId13" Type="http://schemas.openxmlformats.org/officeDocument/2006/relationships/customXml" Target="../../customXml/item23.xml"/><Relationship Id="rId18" Type="http://schemas.openxmlformats.org/officeDocument/2006/relationships/image" Target="../media/image2.png"/><Relationship Id="rId26" Type="http://schemas.openxmlformats.org/officeDocument/2006/relationships/image" Target="../media/image11.png"/><Relationship Id="rId3" Type="http://schemas.openxmlformats.org/officeDocument/2006/relationships/customXml" Target="../../customXml/item19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46.xml"/><Relationship Id="rId12" Type="http://schemas.openxmlformats.org/officeDocument/2006/relationships/customXml" Target="../../customXml/item247.xml"/><Relationship Id="rId17" Type="http://schemas.openxmlformats.org/officeDocument/2006/relationships/image" Target="../media/image1.png"/><Relationship Id="rId25" Type="http://schemas.openxmlformats.org/officeDocument/2006/relationships/image" Target="../media/image10.png"/><Relationship Id="rId2" Type="http://schemas.openxmlformats.org/officeDocument/2006/relationships/customXml" Target="../../customXml/item72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4.png"/><Relationship Id="rId29" Type="http://schemas.openxmlformats.org/officeDocument/2006/relationships/image" Target="../media/image14.jpeg"/><Relationship Id="rId1" Type="http://schemas.openxmlformats.org/officeDocument/2006/relationships/customXml" Target="../../customXml/item201.xml"/><Relationship Id="rId6" Type="http://schemas.openxmlformats.org/officeDocument/2006/relationships/customXml" Target="../../customXml/item100.xml"/><Relationship Id="rId11" Type="http://schemas.openxmlformats.org/officeDocument/2006/relationships/customXml" Target="../../customXml/item37.xml"/><Relationship Id="rId24" Type="http://schemas.openxmlformats.org/officeDocument/2006/relationships/image" Target="../media/image9.png"/><Relationship Id="rId5" Type="http://schemas.openxmlformats.org/officeDocument/2006/relationships/customXml" Target="../../customXml/item48.xml"/><Relationship Id="rId15" Type="http://schemas.openxmlformats.org/officeDocument/2006/relationships/customXml" Target="../../customXml/item52.xml"/><Relationship Id="rId23" Type="http://schemas.openxmlformats.org/officeDocument/2006/relationships/image" Target="../media/image8.png"/><Relationship Id="rId28" Type="http://schemas.openxmlformats.org/officeDocument/2006/relationships/image" Target="../media/image13.emf"/><Relationship Id="rId10" Type="http://schemas.openxmlformats.org/officeDocument/2006/relationships/customXml" Target="../../customXml/item232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267.xml"/><Relationship Id="rId9" Type="http://schemas.openxmlformats.org/officeDocument/2006/relationships/customXml" Target="../../customXml/item77.xml"/><Relationship Id="rId14" Type="http://schemas.openxmlformats.org/officeDocument/2006/relationships/customXml" Target="../../customXml/item263.xml"/><Relationship Id="rId22" Type="http://schemas.openxmlformats.org/officeDocument/2006/relationships/image" Target="../media/image6.png"/><Relationship Id="rId27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1.xml"/><Relationship Id="rId13" Type="http://schemas.openxmlformats.org/officeDocument/2006/relationships/customXml" Target="../../customXml/item148.xml"/><Relationship Id="rId18" Type="http://schemas.openxmlformats.org/officeDocument/2006/relationships/image" Target="../media/image15.png"/><Relationship Id="rId26" Type="http://schemas.openxmlformats.org/officeDocument/2006/relationships/image" Target="../media/image20.png"/><Relationship Id="rId3" Type="http://schemas.openxmlformats.org/officeDocument/2006/relationships/customXml" Target="../../customXml/item155.xml"/><Relationship Id="rId21" Type="http://schemas.openxmlformats.org/officeDocument/2006/relationships/image" Target="../media/image18.png"/><Relationship Id="rId7" Type="http://schemas.openxmlformats.org/officeDocument/2006/relationships/customXml" Target="../../customXml/item245.xml"/><Relationship Id="rId12" Type="http://schemas.openxmlformats.org/officeDocument/2006/relationships/customXml" Target="../../customXml/item251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7.png"/><Relationship Id="rId2" Type="http://schemas.openxmlformats.org/officeDocument/2006/relationships/customXml" Target="../../customXml/item262.xml"/><Relationship Id="rId16" Type="http://schemas.openxmlformats.org/officeDocument/2006/relationships/customXml" Target="../../customXml/item33.xml"/><Relationship Id="rId20" Type="http://schemas.openxmlformats.org/officeDocument/2006/relationships/image" Target="../media/image17.png"/><Relationship Id="rId29" Type="http://schemas.openxmlformats.org/officeDocument/2006/relationships/image" Target="../media/image23.png"/><Relationship Id="rId1" Type="http://schemas.openxmlformats.org/officeDocument/2006/relationships/customXml" Target="../../customXml/item97.xml"/><Relationship Id="rId6" Type="http://schemas.openxmlformats.org/officeDocument/2006/relationships/customXml" Target="../../customXml/item118.xml"/><Relationship Id="rId11" Type="http://schemas.openxmlformats.org/officeDocument/2006/relationships/customXml" Target="../../customXml/item6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161.xml"/><Relationship Id="rId15" Type="http://schemas.openxmlformats.org/officeDocument/2006/relationships/customXml" Target="../../customXml/item49.xml"/><Relationship Id="rId23" Type="http://schemas.openxmlformats.org/officeDocument/2006/relationships/image" Target="../media/image5.png"/><Relationship Id="rId28" Type="http://schemas.openxmlformats.org/officeDocument/2006/relationships/image" Target="../media/image22.png"/><Relationship Id="rId10" Type="http://schemas.openxmlformats.org/officeDocument/2006/relationships/customXml" Target="../../customXml/item20.xml"/><Relationship Id="rId19" Type="http://schemas.openxmlformats.org/officeDocument/2006/relationships/image" Target="../media/image16.png"/><Relationship Id="rId4" Type="http://schemas.openxmlformats.org/officeDocument/2006/relationships/customXml" Target="../../customXml/item57.xml"/><Relationship Id="rId9" Type="http://schemas.openxmlformats.org/officeDocument/2006/relationships/customXml" Target="../../customXml/item183.xml"/><Relationship Id="rId14" Type="http://schemas.openxmlformats.org/officeDocument/2006/relationships/customXml" Target="../../customXml/item89.xml"/><Relationship Id="rId22" Type="http://schemas.openxmlformats.org/officeDocument/2006/relationships/image" Target="../media/image19.png"/><Relationship Id="rId27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45.xml"/><Relationship Id="rId18" Type="http://schemas.openxmlformats.org/officeDocument/2006/relationships/customXml" Target="../../customXml/item94.xml"/><Relationship Id="rId26" Type="http://schemas.openxmlformats.org/officeDocument/2006/relationships/customXml" Target="../../customXml/item5.xml"/><Relationship Id="rId39" Type="http://schemas.openxmlformats.org/officeDocument/2006/relationships/image" Target="../media/image23.png"/><Relationship Id="rId21" Type="http://schemas.openxmlformats.org/officeDocument/2006/relationships/customXml" Target="../../customXml/item177.xml"/><Relationship Id="rId34" Type="http://schemas.openxmlformats.org/officeDocument/2006/relationships/image" Target="../media/image5.png"/><Relationship Id="rId42" Type="http://schemas.openxmlformats.org/officeDocument/2006/relationships/image" Target="../media/image24.png"/><Relationship Id="rId7" Type="http://schemas.openxmlformats.org/officeDocument/2006/relationships/customXml" Target="../../customXml/item227.xml"/><Relationship Id="rId2" Type="http://schemas.openxmlformats.org/officeDocument/2006/relationships/customXml" Target="../../customXml/item131.xml"/><Relationship Id="rId16" Type="http://schemas.openxmlformats.org/officeDocument/2006/relationships/customXml" Target="../../customXml/item147.xml"/><Relationship Id="rId29" Type="http://schemas.openxmlformats.org/officeDocument/2006/relationships/image" Target="../media/image15.png"/><Relationship Id="rId1" Type="http://schemas.openxmlformats.org/officeDocument/2006/relationships/customXml" Target="../../customXml/item47.xml"/><Relationship Id="rId6" Type="http://schemas.openxmlformats.org/officeDocument/2006/relationships/customXml" Target="../../customXml/item265.xml"/><Relationship Id="rId11" Type="http://schemas.openxmlformats.org/officeDocument/2006/relationships/customXml" Target="../../customXml/item41.xml"/><Relationship Id="rId24" Type="http://schemas.openxmlformats.org/officeDocument/2006/relationships/customXml" Target="../../customXml/item276.xml"/><Relationship Id="rId32" Type="http://schemas.openxmlformats.org/officeDocument/2006/relationships/image" Target="../media/image18.png"/><Relationship Id="rId37" Type="http://schemas.openxmlformats.org/officeDocument/2006/relationships/image" Target="../media/image21.png"/><Relationship Id="rId40" Type="http://schemas.openxmlformats.org/officeDocument/2006/relationships/image" Target="../media/image8.png"/><Relationship Id="rId45" Type="http://schemas.openxmlformats.org/officeDocument/2006/relationships/image" Target="../media/image27.jpeg"/><Relationship Id="rId5" Type="http://schemas.openxmlformats.org/officeDocument/2006/relationships/customXml" Target="../../customXml/item254.xml"/><Relationship Id="rId15" Type="http://schemas.openxmlformats.org/officeDocument/2006/relationships/customXml" Target="../../customXml/item218.xml"/><Relationship Id="rId23" Type="http://schemas.openxmlformats.org/officeDocument/2006/relationships/customXml" Target="../../customXml/item206.xml"/><Relationship Id="rId28" Type="http://schemas.openxmlformats.org/officeDocument/2006/relationships/slideLayout" Target="../slideLayouts/slideLayout7.xml"/><Relationship Id="rId36" Type="http://schemas.openxmlformats.org/officeDocument/2006/relationships/image" Target="../media/image20.png"/><Relationship Id="rId10" Type="http://schemas.openxmlformats.org/officeDocument/2006/relationships/customXml" Target="../../customXml/item87.xml"/><Relationship Id="rId19" Type="http://schemas.openxmlformats.org/officeDocument/2006/relationships/customXml" Target="../../customXml/item123.xml"/><Relationship Id="rId31" Type="http://schemas.openxmlformats.org/officeDocument/2006/relationships/image" Target="../media/image17.png"/><Relationship Id="rId44" Type="http://schemas.openxmlformats.org/officeDocument/2006/relationships/image" Target="../media/image26.png"/><Relationship Id="rId4" Type="http://schemas.openxmlformats.org/officeDocument/2006/relationships/customXml" Target="../../customXml/item176.xml"/><Relationship Id="rId9" Type="http://schemas.openxmlformats.org/officeDocument/2006/relationships/customXml" Target="../../customXml/item157.xml"/><Relationship Id="rId14" Type="http://schemas.openxmlformats.org/officeDocument/2006/relationships/customXml" Target="../../customXml/item174.xml"/><Relationship Id="rId22" Type="http://schemas.openxmlformats.org/officeDocument/2006/relationships/customXml" Target="../../customXml/item233.xml"/><Relationship Id="rId27" Type="http://schemas.openxmlformats.org/officeDocument/2006/relationships/customXml" Target="../../customXml/item250.xml"/><Relationship Id="rId30" Type="http://schemas.openxmlformats.org/officeDocument/2006/relationships/image" Target="../media/image16.png"/><Relationship Id="rId35" Type="http://schemas.openxmlformats.org/officeDocument/2006/relationships/image" Target="../media/image6.png"/><Relationship Id="rId43" Type="http://schemas.openxmlformats.org/officeDocument/2006/relationships/image" Target="../media/image25.png"/><Relationship Id="rId8" Type="http://schemas.openxmlformats.org/officeDocument/2006/relationships/customXml" Target="../../customXml/item240.xml"/><Relationship Id="rId3" Type="http://schemas.openxmlformats.org/officeDocument/2006/relationships/customXml" Target="../../customXml/item133.xml"/><Relationship Id="rId12" Type="http://schemas.openxmlformats.org/officeDocument/2006/relationships/customXml" Target="../../customXml/item61.xml"/><Relationship Id="rId17" Type="http://schemas.openxmlformats.org/officeDocument/2006/relationships/customXml" Target="../../customXml/item80.xml"/><Relationship Id="rId25" Type="http://schemas.openxmlformats.org/officeDocument/2006/relationships/customXml" Target="../../customXml/item169.xml"/><Relationship Id="rId33" Type="http://schemas.openxmlformats.org/officeDocument/2006/relationships/image" Target="../media/image19.png"/><Relationship Id="rId38" Type="http://schemas.openxmlformats.org/officeDocument/2006/relationships/image" Target="../media/image22.png"/><Relationship Id="rId46" Type="http://schemas.openxmlformats.org/officeDocument/2006/relationships/image" Target="../media/image13.emf"/><Relationship Id="rId20" Type="http://schemas.openxmlformats.org/officeDocument/2006/relationships/customXml" Target="../../customXml/item149.xml"/><Relationship Id="rId4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3.xml"/><Relationship Id="rId18" Type="http://schemas.openxmlformats.org/officeDocument/2006/relationships/customXml" Target="../../customXml/item178.xml"/><Relationship Id="rId26" Type="http://schemas.openxmlformats.org/officeDocument/2006/relationships/slideLayout" Target="../slideLayouts/slideLayout7.xml"/><Relationship Id="rId39" Type="http://schemas.openxmlformats.org/officeDocument/2006/relationships/image" Target="../media/image9.png"/><Relationship Id="rId21" Type="http://schemas.openxmlformats.org/officeDocument/2006/relationships/customXml" Target="../../customXml/item256.xml"/><Relationship Id="rId34" Type="http://schemas.openxmlformats.org/officeDocument/2006/relationships/image" Target="../media/image20.png"/><Relationship Id="rId42" Type="http://schemas.openxmlformats.org/officeDocument/2006/relationships/image" Target="../media/image26.png"/><Relationship Id="rId7" Type="http://schemas.openxmlformats.org/officeDocument/2006/relationships/customXml" Target="../../customXml/item164.xml"/><Relationship Id="rId2" Type="http://schemas.openxmlformats.org/officeDocument/2006/relationships/customXml" Target="../../customXml/item38.xml"/><Relationship Id="rId16" Type="http://schemas.openxmlformats.org/officeDocument/2006/relationships/customXml" Target="../../customXml/item124.xml"/><Relationship Id="rId20" Type="http://schemas.openxmlformats.org/officeDocument/2006/relationships/customXml" Target="../../customXml/item234.xml"/><Relationship Id="rId29" Type="http://schemas.openxmlformats.org/officeDocument/2006/relationships/image" Target="../media/image17.png"/><Relationship Id="rId41" Type="http://schemas.openxmlformats.org/officeDocument/2006/relationships/image" Target="../media/image25.png"/><Relationship Id="rId1" Type="http://schemas.openxmlformats.org/officeDocument/2006/relationships/customXml" Target="../../customXml/item269.xml"/><Relationship Id="rId6" Type="http://schemas.openxmlformats.org/officeDocument/2006/relationships/customXml" Target="../../customXml/item136.xml"/><Relationship Id="rId11" Type="http://schemas.openxmlformats.org/officeDocument/2006/relationships/customXml" Target="../../customXml/item4.xml"/><Relationship Id="rId24" Type="http://schemas.openxmlformats.org/officeDocument/2006/relationships/customXml" Target="../../customXml/item54.xml"/><Relationship Id="rId32" Type="http://schemas.openxmlformats.org/officeDocument/2006/relationships/image" Target="../media/image5.png"/><Relationship Id="rId37" Type="http://schemas.openxmlformats.org/officeDocument/2006/relationships/image" Target="../media/image23.png"/><Relationship Id="rId40" Type="http://schemas.openxmlformats.org/officeDocument/2006/relationships/image" Target="../media/image24.png"/><Relationship Id="rId5" Type="http://schemas.openxmlformats.org/officeDocument/2006/relationships/customXml" Target="../../customXml/item110.xml"/><Relationship Id="rId15" Type="http://schemas.openxmlformats.org/officeDocument/2006/relationships/customXml" Target="../../customXml/item95.xml"/><Relationship Id="rId23" Type="http://schemas.openxmlformats.org/officeDocument/2006/relationships/customXml" Target="../../customXml/item39.xml"/><Relationship Id="rId28" Type="http://schemas.openxmlformats.org/officeDocument/2006/relationships/image" Target="../media/image16.png"/><Relationship Id="rId36" Type="http://schemas.openxmlformats.org/officeDocument/2006/relationships/image" Target="../media/image22.png"/><Relationship Id="rId10" Type="http://schemas.openxmlformats.org/officeDocument/2006/relationships/customXml" Target="../../customXml/item248.xml"/><Relationship Id="rId19" Type="http://schemas.openxmlformats.org/officeDocument/2006/relationships/customXml" Target="../../customXml/item207.xml"/><Relationship Id="rId31" Type="http://schemas.openxmlformats.org/officeDocument/2006/relationships/image" Target="../media/image19.png"/><Relationship Id="rId44" Type="http://schemas.openxmlformats.org/officeDocument/2006/relationships/image" Target="../media/image13.emf"/><Relationship Id="rId4" Type="http://schemas.openxmlformats.org/officeDocument/2006/relationships/customXml" Target="../../customXml/item81.xml"/><Relationship Id="rId9" Type="http://schemas.openxmlformats.org/officeDocument/2006/relationships/customXml" Target="../../customXml/item220.xml"/><Relationship Id="rId14" Type="http://schemas.openxmlformats.org/officeDocument/2006/relationships/customXml" Target="../../customXml/item67.xml"/><Relationship Id="rId22" Type="http://schemas.openxmlformats.org/officeDocument/2006/relationships/customXml" Target="../../customXml/item12.xml"/><Relationship Id="rId27" Type="http://schemas.openxmlformats.org/officeDocument/2006/relationships/image" Target="../media/image15.png"/><Relationship Id="rId30" Type="http://schemas.openxmlformats.org/officeDocument/2006/relationships/image" Target="../media/image18.png"/><Relationship Id="rId35" Type="http://schemas.openxmlformats.org/officeDocument/2006/relationships/image" Target="../media/image21.png"/><Relationship Id="rId43" Type="http://schemas.openxmlformats.org/officeDocument/2006/relationships/image" Target="../media/image27.jpeg"/><Relationship Id="rId8" Type="http://schemas.openxmlformats.org/officeDocument/2006/relationships/customXml" Target="../../customXml/item191.xml"/><Relationship Id="rId3" Type="http://schemas.openxmlformats.org/officeDocument/2006/relationships/customXml" Target="../../customXml/item66.xml"/><Relationship Id="rId12" Type="http://schemas.openxmlformats.org/officeDocument/2006/relationships/customXml" Target="../../customXml/item25.xml"/><Relationship Id="rId17" Type="http://schemas.openxmlformats.org/officeDocument/2006/relationships/customXml" Target="../../customXml/item150.xml"/><Relationship Id="rId25" Type="http://schemas.openxmlformats.org/officeDocument/2006/relationships/customXml" Target="../../customXml/item195.xml"/><Relationship Id="rId33" Type="http://schemas.openxmlformats.org/officeDocument/2006/relationships/image" Target="../media/image6.png"/><Relationship Id="rId38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25.xml"/><Relationship Id="rId18" Type="http://schemas.openxmlformats.org/officeDocument/2006/relationships/customXml" Target="../../customXml/item277.xml"/><Relationship Id="rId26" Type="http://schemas.openxmlformats.org/officeDocument/2006/relationships/slideLayout" Target="../slideLayouts/slideLayout7.xml"/><Relationship Id="rId39" Type="http://schemas.openxmlformats.org/officeDocument/2006/relationships/image" Target="../media/image9.png"/><Relationship Id="rId21" Type="http://schemas.openxmlformats.org/officeDocument/2006/relationships/customXml" Target="../../customXml/item55.xml"/><Relationship Id="rId34" Type="http://schemas.openxmlformats.org/officeDocument/2006/relationships/image" Target="../media/image20.png"/><Relationship Id="rId42" Type="http://schemas.openxmlformats.org/officeDocument/2006/relationships/image" Target="../media/image26.png"/><Relationship Id="rId7" Type="http://schemas.openxmlformats.org/officeDocument/2006/relationships/customXml" Target="../../customXml/item249.xml"/><Relationship Id="rId2" Type="http://schemas.openxmlformats.org/officeDocument/2006/relationships/customXml" Target="../../customXml/item111.xml"/><Relationship Id="rId16" Type="http://schemas.openxmlformats.org/officeDocument/2006/relationships/customXml" Target="../../customXml/item208.xml"/><Relationship Id="rId20" Type="http://schemas.openxmlformats.org/officeDocument/2006/relationships/customXml" Target="../../customXml/item29.xml"/><Relationship Id="rId29" Type="http://schemas.openxmlformats.org/officeDocument/2006/relationships/image" Target="../media/image17.png"/><Relationship Id="rId41" Type="http://schemas.openxmlformats.org/officeDocument/2006/relationships/image" Target="../media/image25.png"/><Relationship Id="rId1" Type="http://schemas.openxmlformats.org/officeDocument/2006/relationships/customXml" Target="../../customXml/item82.xml"/><Relationship Id="rId6" Type="http://schemas.openxmlformats.org/officeDocument/2006/relationships/customXml" Target="../../customXml/item221.xml"/><Relationship Id="rId11" Type="http://schemas.openxmlformats.org/officeDocument/2006/relationships/customXml" Target="../../customXml/item68.xml"/><Relationship Id="rId24" Type="http://schemas.openxmlformats.org/officeDocument/2006/relationships/customXml" Target="../../customXml/item138.xml"/><Relationship Id="rId32" Type="http://schemas.openxmlformats.org/officeDocument/2006/relationships/image" Target="../media/image5.png"/><Relationship Id="rId37" Type="http://schemas.openxmlformats.org/officeDocument/2006/relationships/image" Target="../media/image23.png"/><Relationship Id="rId40" Type="http://schemas.openxmlformats.org/officeDocument/2006/relationships/image" Target="../media/image24.png"/><Relationship Id="rId5" Type="http://schemas.openxmlformats.org/officeDocument/2006/relationships/customXml" Target="../../customXml/item194.xml"/><Relationship Id="rId15" Type="http://schemas.openxmlformats.org/officeDocument/2006/relationships/customXml" Target="../../customXml/item181.xml"/><Relationship Id="rId23" Type="http://schemas.openxmlformats.org/officeDocument/2006/relationships/customXml" Target="../../customXml/item112.xml"/><Relationship Id="rId28" Type="http://schemas.openxmlformats.org/officeDocument/2006/relationships/image" Target="../media/image16.png"/><Relationship Id="rId36" Type="http://schemas.openxmlformats.org/officeDocument/2006/relationships/image" Target="../media/image22.png"/><Relationship Id="rId10" Type="http://schemas.openxmlformats.org/officeDocument/2006/relationships/customXml" Target="../../customXml/item42.xml"/><Relationship Id="rId19" Type="http://schemas.openxmlformats.org/officeDocument/2006/relationships/customXml" Target="../../customXml/item270.xml"/><Relationship Id="rId31" Type="http://schemas.openxmlformats.org/officeDocument/2006/relationships/image" Target="../media/image19.png"/><Relationship Id="rId44" Type="http://schemas.openxmlformats.org/officeDocument/2006/relationships/image" Target="../media/image13.emf"/><Relationship Id="rId4" Type="http://schemas.openxmlformats.org/officeDocument/2006/relationships/customXml" Target="../../customXml/item165.xml"/><Relationship Id="rId9" Type="http://schemas.openxmlformats.org/officeDocument/2006/relationships/customXml" Target="../../customXml/item26.xml"/><Relationship Id="rId14" Type="http://schemas.openxmlformats.org/officeDocument/2006/relationships/customXml" Target="../../customXml/item151.xml"/><Relationship Id="rId22" Type="http://schemas.openxmlformats.org/officeDocument/2006/relationships/customXml" Target="../../customXml/item86.xml"/><Relationship Id="rId27" Type="http://schemas.openxmlformats.org/officeDocument/2006/relationships/image" Target="../media/image15.png"/><Relationship Id="rId30" Type="http://schemas.openxmlformats.org/officeDocument/2006/relationships/image" Target="../media/image18.png"/><Relationship Id="rId35" Type="http://schemas.openxmlformats.org/officeDocument/2006/relationships/image" Target="../media/image21.png"/><Relationship Id="rId43" Type="http://schemas.openxmlformats.org/officeDocument/2006/relationships/image" Target="../media/image27.jpeg"/><Relationship Id="rId8" Type="http://schemas.openxmlformats.org/officeDocument/2006/relationships/customXml" Target="../../customXml/item264.xml"/><Relationship Id="rId3" Type="http://schemas.openxmlformats.org/officeDocument/2006/relationships/customXml" Target="../../customXml/item137.xml"/><Relationship Id="rId12" Type="http://schemas.openxmlformats.org/officeDocument/2006/relationships/customXml" Target="../../customXml/item99.xml"/><Relationship Id="rId17" Type="http://schemas.openxmlformats.org/officeDocument/2006/relationships/customXml" Target="../../customXml/item235.xml"/><Relationship Id="rId25" Type="http://schemas.openxmlformats.org/officeDocument/2006/relationships/customXml" Target="../../customXml/item222.xml"/><Relationship Id="rId33" Type="http://schemas.openxmlformats.org/officeDocument/2006/relationships/image" Target="../media/image6.png"/><Relationship Id="rId3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pt-BR" sz="12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tângulo: Cantos Arredondados 32"/>
          <p:cNvSpPr/>
          <p:nvPr/>
        </p:nvSpPr>
        <p:spPr>
          <a:xfrm>
            <a:off x="3532593" y="1973579"/>
            <a:ext cx="4922520" cy="3489960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outerShdw blurRad="50800" dir="2700000" sx="101000" sy="101000" algn="tl" rotWithShape="0">
              <a:schemeClr val="tx1"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4" name="Content"/>
          <p:cNvSpPr/>
          <p:nvPr>
            <p:custDataLst>
              <p:custData r:id="rId2"/>
            </p:custDataLst>
          </p:nvPr>
        </p:nvSpPr>
        <p:spPr>
          <a:xfrm>
            <a:off x="5383802" y="360425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/>
          <p:cNvSpPr/>
          <p:nvPr>
            <p:custDataLst>
              <p:custData r:id="rId3"/>
            </p:custDataLst>
          </p:nvPr>
        </p:nvSpPr>
        <p:spPr>
          <a:xfrm>
            <a:off x="5373577" y="39151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Content"/>
          <p:cNvSpPr/>
          <p:nvPr>
            <p:custDataLst>
              <p:custData r:id="rId4"/>
            </p:custDataLst>
          </p:nvPr>
        </p:nvSpPr>
        <p:spPr>
          <a:xfrm>
            <a:off x="5446893" y="44680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pt-BR" sz="1200" dirty="0">
                <a:latin typeface="Segoe UI" pitchFamily="34" charset="0"/>
                <a:cs typeface="Segoe UI" pitchFamily="34" charset="0"/>
              </a:rPr>
              <a:t>Acessar</a:t>
            </a:r>
          </a:p>
        </p:txBody>
      </p:sp>
      <p:sp>
        <p:nvSpPr>
          <p:cNvPr id="37" name="Content"/>
          <p:cNvSpPr txBox="1"/>
          <p:nvPr>
            <p:custDataLst>
              <p:custData r:id="rId5"/>
            </p:custDataLst>
          </p:nvPr>
        </p:nvSpPr>
        <p:spPr>
          <a:xfrm>
            <a:off x="4867087" y="3602027"/>
            <a:ext cx="5613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</a:p>
        </p:txBody>
      </p:sp>
      <p:sp>
        <p:nvSpPr>
          <p:cNvPr id="38" name="Content"/>
          <p:cNvSpPr txBox="1"/>
          <p:nvPr>
            <p:custDataLst>
              <p:custData r:id="rId6"/>
            </p:custDataLst>
          </p:nvPr>
        </p:nvSpPr>
        <p:spPr>
          <a:xfrm>
            <a:off x="4848652" y="3927468"/>
            <a:ext cx="5982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Senha</a:t>
            </a:r>
          </a:p>
        </p:txBody>
      </p:sp>
      <p:sp>
        <p:nvSpPr>
          <p:cNvPr id="39" name="Content"/>
          <p:cNvSpPr txBox="1"/>
          <p:nvPr>
            <p:custDataLst>
              <p:custData r:id="rId7"/>
            </p:custDataLst>
          </p:nvPr>
        </p:nvSpPr>
        <p:spPr>
          <a:xfrm>
            <a:off x="5297544" y="4122906"/>
            <a:ext cx="15969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Esqueci minha senha</a:t>
            </a:r>
          </a:p>
        </p:txBody>
      </p:sp>
      <p:sp>
        <p:nvSpPr>
          <p:cNvPr id="40" name="Content"/>
          <p:cNvSpPr txBox="1"/>
          <p:nvPr>
            <p:custDataLst>
              <p:custData r:id="rId8"/>
            </p:custDataLst>
          </p:nvPr>
        </p:nvSpPr>
        <p:spPr>
          <a:xfrm>
            <a:off x="4935778" y="3040291"/>
            <a:ext cx="1958678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Portal do </a:t>
            </a:r>
            <a:r>
              <a:rPr lang="pt-BR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Aluno</a:t>
            </a: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50172" y="2180115"/>
            <a:ext cx="279868" cy="582634"/>
          </a:xfrm>
          <a:prstGeom prst="rect">
            <a:avLst/>
          </a:prstGeom>
        </p:spPr>
      </p:pic>
      <p:sp>
        <p:nvSpPr>
          <p:cNvPr id="42" name="Content"/>
          <p:cNvSpPr txBox="1"/>
          <p:nvPr>
            <p:custDataLst>
              <p:custData r:id="rId9"/>
            </p:custDataLst>
          </p:nvPr>
        </p:nvSpPr>
        <p:spPr>
          <a:xfrm>
            <a:off x="4084115" y="2237174"/>
            <a:ext cx="174195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</p:spTree>
    <p:extLst>
      <p:ext uri="{BB962C8B-B14F-4D97-AF65-F5344CB8AC3E}">
        <p14:creationId xmlns:p14="http://schemas.microsoft.com/office/powerpoint/2010/main" val="2313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pt-B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4" name="Imagem 3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40519" y="712173"/>
            <a:ext cx="361950" cy="780874"/>
          </a:xfrm>
          <a:prstGeom prst="rect">
            <a:avLst/>
          </a:prstGeom>
        </p:spPr>
      </p:pic>
      <p:sp>
        <p:nvSpPr>
          <p:cNvPr id="35" name="Content"/>
          <p:cNvSpPr txBox="1"/>
          <p:nvPr>
            <p:custDataLst>
              <p:custData r:id="rId2"/>
            </p:custDataLst>
          </p:nvPr>
        </p:nvSpPr>
        <p:spPr>
          <a:xfrm>
            <a:off x="8686" y="1425948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36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421" y="825038"/>
            <a:ext cx="401320" cy="43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Elipse 36"/>
          <p:cNvSpPr/>
          <p:nvPr/>
        </p:nvSpPr>
        <p:spPr>
          <a:xfrm>
            <a:off x="1031615" y="724357"/>
            <a:ext cx="836932" cy="706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1868547" y="735241"/>
            <a:ext cx="403668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Acadêmico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Iscaminosfleuris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Silva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Sauro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5"/>
            </p:custDataLst>
          </p:nvPr>
        </p:nvSpPr>
        <p:spPr>
          <a:xfrm>
            <a:off x="1868547" y="1022075"/>
            <a:ext cx="296049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Curso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6"/>
            </p:custDataLst>
          </p:nvPr>
        </p:nvSpPr>
        <p:spPr>
          <a:xfrm>
            <a:off x="4829037" y="1022075"/>
            <a:ext cx="207069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Semestre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7º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7"/>
            </p:custDataLst>
          </p:nvPr>
        </p:nvSpPr>
        <p:spPr>
          <a:xfrm>
            <a:off x="5905229" y="741525"/>
            <a:ext cx="16818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00000</a:t>
            </a: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7587100" y="735241"/>
            <a:ext cx="17491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6899732" y="1044509"/>
            <a:ext cx="194207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Campus: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Mamoré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II</a:t>
            </a:r>
          </a:p>
        </p:txBody>
      </p:sp>
      <p:sp>
        <p:nvSpPr>
          <p:cNvPr id="46" name="Elipse 45"/>
          <p:cNvSpPr/>
          <p:nvPr/>
        </p:nvSpPr>
        <p:spPr>
          <a:xfrm>
            <a:off x="170074" y="2856854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47109" y="3577112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145206" y="4295194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Imagem 49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9" y="3635643"/>
            <a:ext cx="533400" cy="533400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51" y="2894504"/>
            <a:ext cx="629374" cy="629374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6" y="4353094"/>
            <a:ext cx="564669" cy="564669"/>
          </a:xfrm>
          <a:prstGeom prst="rect">
            <a:avLst/>
          </a:prstGeom>
        </p:spPr>
      </p:pic>
      <p:sp>
        <p:nvSpPr>
          <p:cNvPr id="31" name="Triângulo isósceles 30"/>
          <p:cNvSpPr/>
          <p:nvPr/>
        </p:nvSpPr>
        <p:spPr>
          <a:xfrm rot="16200000">
            <a:off x="912809" y="2442244"/>
            <a:ext cx="120277" cy="10433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/>
          <p:nvPr/>
        </p:nvCxnSpPr>
        <p:spPr>
          <a:xfrm>
            <a:off x="1029590" y="1749113"/>
            <a:ext cx="18160" cy="499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>
            <a:off x="101600" y="1752923"/>
            <a:ext cx="1198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1"/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43" y="2304060"/>
            <a:ext cx="413431" cy="335704"/>
          </a:xfrm>
          <a:prstGeom prst="rect">
            <a:avLst/>
          </a:prstGeom>
        </p:spPr>
      </p:pic>
      <p:sp>
        <p:nvSpPr>
          <p:cNvPr id="53" name="Elipse 52"/>
          <p:cNvSpPr/>
          <p:nvPr/>
        </p:nvSpPr>
        <p:spPr>
          <a:xfrm>
            <a:off x="147109" y="2128647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2" name="Tabe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632831"/>
              </p:ext>
            </p:extLst>
          </p:nvPr>
        </p:nvGraphicFramePr>
        <p:xfrm>
          <a:off x="1842392" y="2271683"/>
          <a:ext cx="10032999" cy="3504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294">
                  <a:extLst>
                    <a:ext uri="{9D8B030D-6E8A-4147-A177-3AD203B41FA5}">
                      <a16:colId xmlns:a16="http://schemas.microsoft.com/office/drawing/2014/main" val="2434309561"/>
                    </a:ext>
                  </a:extLst>
                </a:gridCol>
                <a:gridCol w="1726654">
                  <a:extLst>
                    <a:ext uri="{9D8B030D-6E8A-4147-A177-3AD203B41FA5}">
                      <a16:colId xmlns:a16="http://schemas.microsoft.com/office/drawing/2014/main" val="3640892400"/>
                    </a:ext>
                  </a:extLst>
                </a:gridCol>
                <a:gridCol w="609407">
                  <a:extLst>
                    <a:ext uri="{9D8B030D-6E8A-4147-A177-3AD203B41FA5}">
                      <a16:colId xmlns:a16="http://schemas.microsoft.com/office/drawing/2014/main" val="551938003"/>
                    </a:ext>
                  </a:extLst>
                </a:gridCol>
                <a:gridCol w="609407">
                  <a:extLst>
                    <a:ext uri="{9D8B030D-6E8A-4147-A177-3AD203B41FA5}">
                      <a16:colId xmlns:a16="http://schemas.microsoft.com/office/drawing/2014/main" val="1366794254"/>
                    </a:ext>
                  </a:extLst>
                </a:gridCol>
                <a:gridCol w="609407">
                  <a:extLst>
                    <a:ext uri="{9D8B030D-6E8A-4147-A177-3AD203B41FA5}">
                      <a16:colId xmlns:a16="http://schemas.microsoft.com/office/drawing/2014/main" val="1512276805"/>
                    </a:ext>
                  </a:extLst>
                </a:gridCol>
                <a:gridCol w="609407">
                  <a:extLst>
                    <a:ext uri="{9D8B030D-6E8A-4147-A177-3AD203B41FA5}">
                      <a16:colId xmlns:a16="http://schemas.microsoft.com/office/drawing/2014/main" val="632885682"/>
                    </a:ext>
                  </a:extLst>
                </a:gridCol>
                <a:gridCol w="609407">
                  <a:extLst>
                    <a:ext uri="{9D8B030D-6E8A-4147-A177-3AD203B41FA5}">
                      <a16:colId xmlns:a16="http://schemas.microsoft.com/office/drawing/2014/main" val="284254812"/>
                    </a:ext>
                  </a:extLst>
                </a:gridCol>
                <a:gridCol w="609407">
                  <a:extLst>
                    <a:ext uri="{9D8B030D-6E8A-4147-A177-3AD203B41FA5}">
                      <a16:colId xmlns:a16="http://schemas.microsoft.com/office/drawing/2014/main" val="1452298443"/>
                    </a:ext>
                  </a:extLst>
                </a:gridCol>
                <a:gridCol w="609407">
                  <a:extLst>
                    <a:ext uri="{9D8B030D-6E8A-4147-A177-3AD203B41FA5}">
                      <a16:colId xmlns:a16="http://schemas.microsoft.com/office/drawing/2014/main" val="3249994094"/>
                    </a:ext>
                  </a:extLst>
                </a:gridCol>
                <a:gridCol w="942677">
                  <a:extLst>
                    <a:ext uri="{9D8B030D-6E8A-4147-A177-3AD203B41FA5}">
                      <a16:colId xmlns:a16="http://schemas.microsoft.com/office/drawing/2014/main" val="2454631853"/>
                    </a:ext>
                  </a:extLst>
                </a:gridCol>
                <a:gridCol w="609407">
                  <a:extLst>
                    <a:ext uri="{9D8B030D-6E8A-4147-A177-3AD203B41FA5}">
                      <a16:colId xmlns:a16="http://schemas.microsoft.com/office/drawing/2014/main" val="4075435482"/>
                    </a:ext>
                  </a:extLst>
                </a:gridCol>
                <a:gridCol w="1206118">
                  <a:extLst>
                    <a:ext uri="{9D8B030D-6E8A-4147-A177-3AD203B41FA5}">
                      <a16:colId xmlns:a16="http://schemas.microsoft.com/office/drawing/2014/main" val="3141983134"/>
                    </a:ext>
                  </a:extLst>
                </a:gridCol>
              </a:tblGrid>
              <a:tr h="200025"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smtClean="0">
                          <a:effectLst/>
                        </a:rPr>
                        <a:t>INFORMAÇÕES DO ALUNO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0658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Aluno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Iscaminosfleuris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da Silva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Sauro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43302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Curso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Sistemas de Informação (Noturno Mamoré)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89078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Turma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 smtClean="0">
                          <a:effectLst/>
                        </a:rPr>
                        <a:t>000000001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1649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Termo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 smtClean="0">
                          <a:effectLst/>
                        </a:rPr>
                        <a:t>X º </a:t>
                      </a:r>
                      <a:r>
                        <a:rPr lang="pt-BR" sz="1200" u="none" strike="noStrike" dirty="0">
                          <a:effectLst/>
                        </a:rPr>
                        <a:t>semestre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95143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Situação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 smtClean="0">
                          <a:effectLst/>
                        </a:rPr>
                        <a:t>Cursando ou Não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919347"/>
                  </a:ext>
                </a:extLst>
              </a:tr>
              <a:tr h="30597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Portaria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Portaria de reconhecimento N°547, de 12 de setembro de 2014 - DOU n°178 de 16/09/2014.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0729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7771446"/>
                  </a:ext>
                </a:extLst>
              </a:tr>
              <a:tr h="209550"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smtClean="0">
                          <a:effectLst/>
                        </a:rPr>
                        <a:t>SUAS NOTAS E FALTAS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421017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Disciplina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1B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2B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1S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3B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4B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2S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Média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Exame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M. Final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Faltas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Situação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48104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Diciplina 1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Curs.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Curs.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Curs.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sng" strike="noStrike">
                          <a:effectLst/>
                          <a:hlinkClick r:id="rId27"/>
                        </a:rPr>
                        <a:t>0%</a:t>
                      </a:r>
                      <a:endParaRPr lang="pt-BR" sz="1200" b="0" i="0" u="sng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Curs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39579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Diciplina 2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Curs.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Curs.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Curs.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sng" strike="noStrike">
                          <a:effectLst/>
                          <a:hlinkClick r:id="rId28"/>
                        </a:rPr>
                        <a:t>0%</a:t>
                      </a:r>
                      <a:endParaRPr lang="pt-BR" sz="1200" b="0" i="0" u="sng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Curs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24859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Diciplina 3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Curs.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Curs.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Curs.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sng" strike="noStrike">
                          <a:effectLst/>
                          <a:hlinkClick r:id="rId29"/>
                        </a:rPr>
                        <a:t>0%</a:t>
                      </a:r>
                      <a:endParaRPr lang="pt-BR" sz="1200" b="0" i="0" u="sng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Curs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2245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Diciplina 4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Curs.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Curs.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Curs.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sng" strike="noStrike">
                          <a:effectLst/>
                          <a:hlinkClick r:id="rId29"/>
                        </a:rPr>
                        <a:t>0%</a:t>
                      </a:r>
                      <a:endParaRPr lang="pt-BR" sz="1200" b="0" i="0" u="sng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Curs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78900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Diciplina 5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Curs.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Curs.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Curs.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sng" strike="noStrike">
                          <a:effectLst/>
                          <a:hlinkClick r:id="rId30"/>
                        </a:rPr>
                        <a:t>0%</a:t>
                      </a:r>
                      <a:endParaRPr lang="pt-BR" sz="1200" b="0" i="0" u="sng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 err="1">
                          <a:effectLst/>
                        </a:rPr>
                        <a:t>Curs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2385912"/>
                  </a:ext>
                </a:extLst>
              </a:tr>
            </a:tbl>
          </a:graphicData>
        </a:graphic>
      </p:graphicFrame>
      <p:sp>
        <p:nvSpPr>
          <p:cNvPr id="92" name="Elipse 91"/>
          <p:cNvSpPr/>
          <p:nvPr/>
        </p:nvSpPr>
        <p:spPr>
          <a:xfrm>
            <a:off x="1078514" y="3429000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/>
          <p:cNvSpPr/>
          <p:nvPr/>
        </p:nvSpPr>
        <p:spPr>
          <a:xfrm>
            <a:off x="1074402" y="4031012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4" name="Imagem 93" descr="Uma imagem contendo coisa&#10;&#10;Descrição gerada com alta confiança"/>
          <p:cNvPicPr>
            <a:picLocks noChangeAspect="1"/>
          </p:cNvPicPr>
          <p:nvPr/>
        </p:nvPicPr>
        <p:blipFill>
          <a:blip r:embed="rId3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484" y="4123510"/>
            <a:ext cx="369286" cy="369286"/>
          </a:xfrm>
          <a:prstGeom prst="rect">
            <a:avLst/>
          </a:prstGeom>
        </p:spPr>
      </p:pic>
      <p:cxnSp>
        <p:nvCxnSpPr>
          <p:cNvPr id="96" name="Conector reto 95"/>
          <p:cNvCxnSpPr/>
          <p:nvPr/>
        </p:nvCxnSpPr>
        <p:spPr>
          <a:xfrm>
            <a:off x="1728185" y="1749113"/>
            <a:ext cx="18160" cy="499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riângulo isósceles 96"/>
          <p:cNvSpPr/>
          <p:nvPr/>
        </p:nvSpPr>
        <p:spPr>
          <a:xfrm rot="16200000">
            <a:off x="1628487" y="2974831"/>
            <a:ext cx="120277" cy="10433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Freeform 128"/>
          <p:cNvSpPr>
            <a:spLocks noEditPoints="1"/>
          </p:cNvSpPr>
          <p:nvPr>
            <p:custDataLst>
              <p:custData r:id="rId11"/>
              <p:custData r:id="rId12"/>
            </p:custDataLst>
          </p:nvPr>
        </p:nvSpPr>
        <p:spPr bwMode="black">
          <a:xfrm>
            <a:off x="1212240" y="2941844"/>
            <a:ext cx="277445" cy="244062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Elipse 98"/>
          <p:cNvSpPr/>
          <p:nvPr/>
        </p:nvSpPr>
        <p:spPr>
          <a:xfrm>
            <a:off x="1091691" y="2763297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0" name="Picture 1"/>
          <p:cNvPicPr preferRelativeResize="0">
            <a:picLocks/>
          </p:cNvPicPr>
          <p:nvPr>
            <p:custDataLst>
              <p:custData r:id="rId13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44" y="3590594"/>
            <a:ext cx="232438" cy="23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3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pt-B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4" name="Imagem 3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40519" y="712173"/>
            <a:ext cx="361950" cy="780874"/>
          </a:xfrm>
          <a:prstGeom prst="rect">
            <a:avLst/>
          </a:prstGeom>
        </p:spPr>
      </p:pic>
      <p:sp>
        <p:nvSpPr>
          <p:cNvPr id="35" name="Content"/>
          <p:cNvSpPr txBox="1"/>
          <p:nvPr>
            <p:custDataLst>
              <p:custData r:id="rId2"/>
            </p:custDataLst>
          </p:nvPr>
        </p:nvSpPr>
        <p:spPr>
          <a:xfrm>
            <a:off x="8686" y="1425948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36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421" y="825038"/>
            <a:ext cx="401320" cy="43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Elipse 36"/>
          <p:cNvSpPr/>
          <p:nvPr/>
        </p:nvSpPr>
        <p:spPr>
          <a:xfrm>
            <a:off x="1031615" y="724357"/>
            <a:ext cx="836932" cy="706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1868547" y="735241"/>
            <a:ext cx="403668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Acadêmico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Iscaminosfleuris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Silva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Sauro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5"/>
            </p:custDataLst>
          </p:nvPr>
        </p:nvSpPr>
        <p:spPr>
          <a:xfrm>
            <a:off x="1868547" y="1022075"/>
            <a:ext cx="296049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Curso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6"/>
            </p:custDataLst>
          </p:nvPr>
        </p:nvSpPr>
        <p:spPr>
          <a:xfrm>
            <a:off x="4829037" y="1022075"/>
            <a:ext cx="207069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Semestre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7º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7"/>
            </p:custDataLst>
          </p:nvPr>
        </p:nvSpPr>
        <p:spPr>
          <a:xfrm>
            <a:off x="5905229" y="741525"/>
            <a:ext cx="16818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00000</a:t>
            </a: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7587100" y="735241"/>
            <a:ext cx="17491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6899732" y="1044509"/>
            <a:ext cx="194207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Campus: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Mamoré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II</a:t>
            </a:r>
          </a:p>
        </p:txBody>
      </p:sp>
      <p:sp>
        <p:nvSpPr>
          <p:cNvPr id="46" name="Elipse 45"/>
          <p:cNvSpPr/>
          <p:nvPr/>
        </p:nvSpPr>
        <p:spPr>
          <a:xfrm>
            <a:off x="170074" y="2856854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47109" y="3577112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145206" y="4295194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Imagem 49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9" y="3635643"/>
            <a:ext cx="533400" cy="533400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2" y="2924015"/>
            <a:ext cx="629374" cy="629374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6" y="4353094"/>
            <a:ext cx="564669" cy="564669"/>
          </a:xfrm>
          <a:prstGeom prst="rect">
            <a:avLst/>
          </a:prstGeom>
        </p:spPr>
      </p:pic>
      <p:sp>
        <p:nvSpPr>
          <p:cNvPr id="31" name="Triângulo isósceles 30"/>
          <p:cNvSpPr/>
          <p:nvPr/>
        </p:nvSpPr>
        <p:spPr>
          <a:xfrm rot="16200000">
            <a:off x="910936" y="2437478"/>
            <a:ext cx="120277" cy="10433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/>
          <p:nvPr/>
        </p:nvCxnSpPr>
        <p:spPr>
          <a:xfrm>
            <a:off x="1029590" y="1749113"/>
            <a:ext cx="18160" cy="499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>
            <a:off x="101600" y="1752923"/>
            <a:ext cx="1198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1"/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35" y="2321793"/>
            <a:ext cx="413431" cy="335704"/>
          </a:xfrm>
          <a:prstGeom prst="rect">
            <a:avLst/>
          </a:prstGeom>
        </p:spPr>
      </p:pic>
      <p:sp>
        <p:nvSpPr>
          <p:cNvPr id="62" name="Elipse 61"/>
          <p:cNvSpPr/>
          <p:nvPr/>
        </p:nvSpPr>
        <p:spPr>
          <a:xfrm>
            <a:off x="183377" y="2135407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1078514" y="3429000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1074402" y="4031012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5" name="Imagem 64" descr="Uma imagem contendo coisa&#10;&#10;Descrição gerada com alta confiança"/>
          <p:cNvPicPr>
            <a:picLocks noChangeAspect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484" y="4123510"/>
            <a:ext cx="369286" cy="369286"/>
          </a:xfrm>
          <a:prstGeom prst="rect">
            <a:avLst/>
          </a:prstGeom>
        </p:spPr>
      </p:pic>
      <p:cxnSp>
        <p:nvCxnSpPr>
          <p:cNvPr id="66" name="Conector reto 65"/>
          <p:cNvCxnSpPr/>
          <p:nvPr/>
        </p:nvCxnSpPr>
        <p:spPr>
          <a:xfrm>
            <a:off x="1728185" y="1749113"/>
            <a:ext cx="18160" cy="499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riângulo isósceles 66"/>
          <p:cNvSpPr/>
          <p:nvPr/>
        </p:nvSpPr>
        <p:spPr>
          <a:xfrm rot="16200000">
            <a:off x="1628133" y="3682751"/>
            <a:ext cx="120277" cy="10433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/>
          <p:cNvSpPr/>
          <p:nvPr/>
        </p:nvSpPr>
        <p:spPr>
          <a:xfrm>
            <a:off x="1091691" y="2763297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9" name="Picture 1"/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44" y="3590594"/>
            <a:ext cx="232438" cy="232438"/>
          </a:xfrm>
          <a:prstGeom prst="rect">
            <a:avLst/>
          </a:prstGeom>
        </p:spPr>
      </p:pic>
      <p:sp>
        <p:nvSpPr>
          <p:cNvPr id="70" name="Freeform 128"/>
          <p:cNvSpPr>
            <a:spLocks noEditPoints="1"/>
          </p:cNvSpPr>
          <p:nvPr>
            <p:custDataLst>
              <p:custData r:id="rId12"/>
              <p:custData r:id="rId13"/>
            </p:custDataLst>
          </p:nvPr>
        </p:nvSpPr>
        <p:spPr bwMode="black">
          <a:xfrm>
            <a:off x="1212240" y="2941844"/>
            <a:ext cx="277445" cy="244062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9" name="Tabela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353413"/>
              </p:ext>
            </p:extLst>
          </p:nvPr>
        </p:nvGraphicFramePr>
        <p:xfrm>
          <a:off x="2950419" y="2159328"/>
          <a:ext cx="8063571" cy="44403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8416">
                  <a:extLst>
                    <a:ext uri="{9D8B030D-6E8A-4147-A177-3AD203B41FA5}">
                      <a16:colId xmlns:a16="http://schemas.microsoft.com/office/drawing/2014/main" val="2586273824"/>
                    </a:ext>
                  </a:extLst>
                </a:gridCol>
                <a:gridCol w="2556283">
                  <a:extLst>
                    <a:ext uri="{9D8B030D-6E8A-4147-A177-3AD203B41FA5}">
                      <a16:colId xmlns:a16="http://schemas.microsoft.com/office/drawing/2014/main" val="196614890"/>
                    </a:ext>
                  </a:extLst>
                </a:gridCol>
                <a:gridCol w="902218">
                  <a:extLst>
                    <a:ext uri="{9D8B030D-6E8A-4147-A177-3AD203B41FA5}">
                      <a16:colId xmlns:a16="http://schemas.microsoft.com/office/drawing/2014/main" val="2582531071"/>
                    </a:ext>
                  </a:extLst>
                </a:gridCol>
                <a:gridCol w="902218">
                  <a:extLst>
                    <a:ext uri="{9D8B030D-6E8A-4147-A177-3AD203B41FA5}">
                      <a16:colId xmlns:a16="http://schemas.microsoft.com/office/drawing/2014/main" val="3555544415"/>
                    </a:ext>
                  </a:extLst>
                </a:gridCol>
                <a:gridCol w="902218">
                  <a:extLst>
                    <a:ext uri="{9D8B030D-6E8A-4147-A177-3AD203B41FA5}">
                      <a16:colId xmlns:a16="http://schemas.microsoft.com/office/drawing/2014/main" val="1335664645"/>
                    </a:ext>
                  </a:extLst>
                </a:gridCol>
                <a:gridCol w="902218">
                  <a:extLst>
                    <a:ext uri="{9D8B030D-6E8A-4147-A177-3AD203B41FA5}">
                      <a16:colId xmlns:a16="http://schemas.microsoft.com/office/drawing/2014/main" val="2240602131"/>
                    </a:ext>
                  </a:extLst>
                </a:gridCol>
              </a:tblGrid>
              <a:tr h="281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Aluno:</a:t>
                      </a:r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00000 </a:t>
                      </a:r>
                      <a:r>
                        <a:rPr lang="pt-BR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en-US" sz="800" dirty="0" err="1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Iscaminosfleuris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da Silva </a:t>
                      </a:r>
                      <a:r>
                        <a:rPr lang="en-US" sz="800" dirty="0" err="1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Sauro</a:t>
                      </a:r>
                      <a:endParaRPr lang="en-US" sz="800" dirty="0" smtClean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l" fontAlgn="ctr"/>
                      <a:endParaRPr lang="pt-BR" sz="800" b="1" i="0" u="none" strike="noStrike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Grade: </a:t>
                      </a:r>
                      <a:r>
                        <a:rPr lang="pt-BR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Grade</a:t>
                      </a:r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790592"/>
                  </a:ext>
                </a:extLst>
              </a:tr>
              <a:tr h="281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Curso:</a:t>
                      </a:r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Curso</a:t>
                      </a:r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Turma: </a:t>
                      </a:r>
                      <a:r>
                        <a:rPr lang="pt-BR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00000001</a:t>
                      </a:r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Xº</a:t>
                      </a:r>
                      <a:r>
                        <a:rPr lang="pt-BR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semestre</a:t>
                      </a:r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solidFill>
                            <a:schemeClr val="tx1"/>
                          </a:solidFill>
                          <a:effectLst/>
                        </a:rPr>
                        <a:t>Cursando</a:t>
                      </a:r>
                      <a:endParaRPr lang="pt-BR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1183015"/>
                  </a:ext>
                </a:extLst>
              </a:tr>
              <a:tr h="2910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Currículo</a:t>
                      </a:r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Carga Horária</a:t>
                      </a:r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Nota Final</a:t>
                      </a:r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Período Letivo</a:t>
                      </a:r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Situação Final</a:t>
                      </a:r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solidFill>
                            <a:schemeClr val="tx1"/>
                          </a:solidFill>
                          <a:effectLst/>
                        </a:rPr>
                        <a:t>Obs.</a:t>
                      </a:r>
                      <a:endParaRPr lang="pt-BR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0791493"/>
                  </a:ext>
                </a:extLst>
              </a:tr>
              <a:tr h="197157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Disciplina</a:t>
                      </a:r>
                      <a:r>
                        <a:rPr lang="pt-BR" sz="8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1</a:t>
                      </a:r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Carga Horária</a:t>
                      </a:r>
                      <a:endParaRPr lang="pt-B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Nota Final</a:t>
                      </a:r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Período Letivo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Situação Final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8942201"/>
                  </a:ext>
                </a:extLst>
              </a:tr>
              <a:tr h="2910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Disciplina</a:t>
                      </a:r>
                      <a:r>
                        <a:rPr lang="pt-BR" sz="8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2</a:t>
                      </a:r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Carga Horária</a:t>
                      </a:r>
                      <a:endParaRPr lang="pt-B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Nota Final</a:t>
                      </a:r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Período Letivo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Situação Final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7086494"/>
                  </a:ext>
                </a:extLst>
              </a:tr>
              <a:tr h="197157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Disciplina</a:t>
                      </a:r>
                      <a:r>
                        <a:rPr lang="pt-BR" sz="8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3</a:t>
                      </a:r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Carga Horária</a:t>
                      </a:r>
                      <a:endParaRPr lang="pt-B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Nota Final</a:t>
                      </a:r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Período Letivo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Situação Final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0193998"/>
                  </a:ext>
                </a:extLst>
              </a:tr>
              <a:tr h="197157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Disciplina</a:t>
                      </a:r>
                      <a:r>
                        <a:rPr lang="pt-BR" sz="8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4</a:t>
                      </a:r>
                      <a:endParaRPr lang="pt-B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Carga Horária</a:t>
                      </a:r>
                      <a:endParaRPr lang="pt-B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Nota Final</a:t>
                      </a:r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Período Letivo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Situação Final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4172040"/>
                  </a:ext>
                </a:extLst>
              </a:tr>
              <a:tr h="2910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Disciplina</a:t>
                      </a:r>
                      <a:r>
                        <a:rPr lang="pt-BR" sz="8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5</a:t>
                      </a:r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Carga Horária</a:t>
                      </a:r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Nota Final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Período Letivo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Situação Final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0661959"/>
                  </a:ext>
                </a:extLst>
              </a:tr>
              <a:tr h="2910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Disciplina</a:t>
                      </a:r>
                      <a:r>
                        <a:rPr lang="pt-BR" sz="8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6</a:t>
                      </a:r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Carga Horária</a:t>
                      </a:r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Nota Final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Período Letivo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Situação Final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5225385"/>
                  </a:ext>
                </a:extLst>
              </a:tr>
              <a:tr h="2910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Disciplina</a:t>
                      </a:r>
                      <a:r>
                        <a:rPr lang="pt-BR" sz="8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7</a:t>
                      </a:r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Carga Horária</a:t>
                      </a:r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Nota Final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Período Letivo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Situação Final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4664347"/>
                  </a:ext>
                </a:extLst>
              </a:tr>
              <a:tr h="197157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Disciplina</a:t>
                      </a:r>
                      <a:r>
                        <a:rPr lang="pt-BR" sz="8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8</a:t>
                      </a:r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Carga Horária</a:t>
                      </a:r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Nota Final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Período Letivo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Situação Final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3914342"/>
                  </a:ext>
                </a:extLst>
              </a:tr>
              <a:tr h="197157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Disciplina</a:t>
                      </a:r>
                      <a:r>
                        <a:rPr lang="pt-BR" sz="8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9</a:t>
                      </a:r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Carga Horária</a:t>
                      </a:r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Nota Final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Período Letivo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Situação Final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1982576"/>
                  </a:ext>
                </a:extLst>
              </a:tr>
              <a:tr h="197157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Disciplina</a:t>
                      </a:r>
                      <a:r>
                        <a:rPr lang="pt-BR" sz="8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10</a:t>
                      </a:r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Carga Horária</a:t>
                      </a:r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Nota Final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Período Letivo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Situação Final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9601583"/>
                  </a:ext>
                </a:extLst>
              </a:tr>
              <a:tr h="197157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Disciplina</a:t>
                      </a:r>
                      <a:r>
                        <a:rPr lang="pt-BR" sz="8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11</a:t>
                      </a:r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Carga Horária</a:t>
                      </a:r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Nota Final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Período Letivo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Situação Final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8738243"/>
                  </a:ext>
                </a:extLst>
              </a:tr>
              <a:tr h="2910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Disciplina</a:t>
                      </a:r>
                      <a:r>
                        <a:rPr lang="pt-BR" sz="8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12</a:t>
                      </a:r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Carga Horária</a:t>
                      </a:r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Nota Final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Período Letivo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Situação Final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0765337"/>
                  </a:ext>
                </a:extLst>
              </a:tr>
              <a:tr h="2910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Disciplina</a:t>
                      </a:r>
                      <a:r>
                        <a:rPr lang="pt-BR" sz="8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13</a:t>
                      </a:r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Carga Horária</a:t>
                      </a:r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Nota Final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Período Letivo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Situação Final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6926641"/>
                  </a:ext>
                </a:extLst>
              </a:tr>
              <a:tr h="2910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Disciplina</a:t>
                      </a:r>
                      <a:r>
                        <a:rPr lang="pt-BR" sz="8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14</a:t>
                      </a:r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Carga Horária</a:t>
                      </a:r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Nota Final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Período Letivo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Situação Final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5006936"/>
                  </a:ext>
                </a:extLst>
              </a:tr>
            </a:tbl>
          </a:graphicData>
        </a:graphic>
      </p:graphicFrame>
      <p:sp>
        <p:nvSpPr>
          <p:cNvPr id="71" name="Tile"/>
          <p:cNvSpPr/>
          <p:nvPr>
            <p:custDataLst>
              <p:custData r:id="rId14"/>
            </p:custDataLst>
          </p:nvPr>
        </p:nvSpPr>
        <p:spPr>
          <a:xfrm>
            <a:off x="4461499" y="1824093"/>
            <a:ext cx="5041410" cy="294107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GRADE ACADEMICA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6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pt-B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4" name="Imagem 3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40519" y="712173"/>
            <a:ext cx="361950" cy="780874"/>
          </a:xfrm>
          <a:prstGeom prst="rect">
            <a:avLst/>
          </a:prstGeom>
        </p:spPr>
      </p:pic>
      <p:sp>
        <p:nvSpPr>
          <p:cNvPr id="35" name="Content"/>
          <p:cNvSpPr txBox="1"/>
          <p:nvPr>
            <p:custDataLst>
              <p:custData r:id="rId2"/>
            </p:custDataLst>
          </p:nvPr>
        </p:nvSpPr>
        <p:spPr>
          <a:xfrm>
            <a:off x="8686" y="1425948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36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421" y="825038"/>
            <a:ext cx="401320" cy="43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Elipse 36"/>
          <p:cNvSpPr/>
          <p:nvPr/>
        </p:nvSpPr>
        <p:spPr>
          <a:xfrm>
            <a:off x="1031615" y="724357"/>
            <a:ext cx="836932" cy="706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1868547" y="735241"/>
            <a:ext cx="403668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Acadêmico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Iscaminosfleuris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Silva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Sauro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5"/>
            </p:custDataLst>
          </p:nvPr>
        </p:nvSpPr>
        <p:spPr>
          <a:xfrm>
            <a:off x="1868547" y="1022075"/>
            <a:ext cx="296049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Curso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6"/>
            </p:custDataLst>
          </p:nvPr>
        </p:nvSpPr>
        <p:spPr>
          <a:xfrm>
            <a:off x="4829037" y="1022075"/>
            <a:ext cx="207069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Semestre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7º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7"/>
            </p:custDataLst>
          </p:nvPr>
        </p:nvSpPr>
        <p:spPr>
          <a:xfrm>
            <a:off x="5905229" y="741525"/>
            <a:ext cx="16818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00000</a:t>
            </a: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7587100" y="735241"/>
            <a:ext cx="17491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6899732" y="1044509"/>
            <a:ext cx="194207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Campus: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Mamoré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II</a:t>
            </a:r>
          </a:p>
        </p:txBody>
      </p:sp>
      <p:sp>
        <p:nvSpPr>
          <p:cNvPr id="46" name="Elipse 45"/>
          <p:cNvSpPr/>
          <p:nvPr/>
        </p:nvSpPr>
        <p:spPr>
          <a:xfrm>
            <a:off x="170074" y="2856854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47109" y="3577112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145206" y="4295194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Imagem 49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9" y="3635643"/>
            <a:ext cx="533400" cy="533400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2" y="2924015"/>
            <a:ext cx="629374" cy="629374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6" y="4353094"/>
            <a:ext cx="564669" cy="564669"/>
          </a:xfrm>
          <a:prstGeom prst="rect">
            <a:avLst/>
          </a:prstGeom>
        </p:spPr>
      </p:pic>
      <p:sp>
        <p:nvSpPr>
          <p:cNvPr id="31" name="Triângulo isósceles 30"/>
          <p:cNvSpPr/>
          <p:nvPr/>
        </p:nvSpPr>
        <p:spPr>
          <a:xfrm rot="16200000">
            <a:off x="931298" y="2422693"/>
            <a:ext cx="120277" cy="10433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/>
          <p:nvPr/>
        </p:nvCxnSpPr>
        <p:spPr>
          <a:xfrm>
            <a:off x="1029590" y="1749113"/>
            <a:ext cx="18160" cy="499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>
            <a:off x="101600" y="1752923"/>
            <a:ext cx="1198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"/>
          <p:cNvGraphicFramePr>
            <a:graphicFrameLocks noGrp="1"/>
          </p:cNvGraphicFramePr>
          <p:nvPr>
            <p:custDataLst>
              <p:custData r:id="rId10"/>
            </p:custDataLst>
            <p:extLst>
              <p:ext uri="{D42A27DB-BD31-4B8C-83A1-F6EECF244321}">
                <p14:modId xmlns:p14="http://schemas.microsoft.com/office/powerpoint/2010/main" val="4132667702"/>
              </p:ext>
            </p:extLst>
          </p:nvPr>
        </p:nvGraphicFramePr>
        <p:xfrm>
          <a:off x="3085463" y="2691740"/>
          <a:ext cx="7321402" cy="334297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93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5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0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8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8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8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8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8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8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8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8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4" name="Picture 1"/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50" y="2304060"/>
            <a:ext cx="413431" cy="335704"/>
          </a:xfrm>
          <a:prstGeom prst="rect">
            <a:avLst/>
          </a:prstGeom>
        </p:spPr>
      </p:pic>
      <p:sp>
        <p:nvSpPr>
          <p:cNvPr id="66" name="Elipse 65"/>
          <p:cNvSpPr/>
          <p:nvPr/>
        </p:nvSpPr>
        <p:spPr>
          <a:xfrm>
            <a:off x="158510" y="2119988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1078514" y="3429000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/>
          <p:cNvSpPr/>
          <p:nvPr/>
        </p:nvSpPr>
        <p:spPr>
          <a:xfrm>
            <a:off x="1074402" y="4031012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9" name="Imagem 68" descr="Uma imagem contendo coisa&#10;&#10;Descrição gerada com alta confiança"/>
          <p:cNvPicPr>
            <a:picLocks noChangeAspect="1"/>
          </p:cNvPicPr>
          <p:nvPr/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484" y="4123510"/>
            <a:ext cx="369286" cy="369286"/>
          </a:xfrm>
          <a:prstGeom prst="rect">
            <a:avLst/>
          </a:prstGeom>
        </p:spPr>
      </p:pic>
      <p:cxnSp>
        <p:nvCxnSpPr>
          <p:cNvPr id="70" name="Conector reto 69"/>
          <p:cNvCxnSpPr/>
          <p:nvPr/>
        </p:nvCxnSpPr>
        <p:spPr>
          <a:xfrm>
            <a:off x="1728185" y="1749113"/>
            <a:ext cx="18160" cy="499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riângulo isósceles 70"/>
          <p:cNvSpPr/>
          <p:nvPr/>
        </p:nvSpPr>
        <p:spPr>
          <a:xfrm rot="16200000">
            <a:off x="1620023" y="4250923"/>
            <a:ext cx="120277" cy="10433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/>
          <p:cNvSpPr/>
          <p:nvPr/>
        </p:nvSpPr>
        <p:spPr>
          <a:xfrm>
            <a:off x="1091691" y="2763297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3" name="Picture 1"/>
          <p:cNvPicPr preferRelativeResize="0">
            <a:picLocks/>
          </p:cNvPicPr>
          <p:nvPr>
            <p:custDataLst>
              <p:custData r:id="rId12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44" y="3590594"/>
            <a:ext cx="232438" cy="232438"/>
          </a:xfrm>
          <a:prstGeom prst="rect">
            <a:avLst/>
          </a:prstGeom>
        </p:spPr>
      </p:pic>
      <p:sp>
        <p:nvSpPr>
          <p:cNvPr id="74" name="Freeform 128"/>
          <p:cNvSpPr>
            <a:spLocks noEditPoints="1"/>
          </p:cNvSpPr>
          <p:nvPr>
            <p:custDataLst>
              <p:custData r:id="rId13"/>
              <p:custData r:id="rId14"/>
            </p:custDataLst>
          </p:nvPr>
        </p:nvSpPr>
        <p:spPr bwMode="black">
          <a:xfrm>
            <a:off x="1212240" y="2941844"/>
            <a:ext cx="277445" cy="244062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Tile"/>
          <p:cNvSpPr/>
          <p:nvPr>
            <p:custDataLst>
              <p:custData r:id="rId15"/>
            </p:custDataLst>
          </p:nvPr>
        </p:nvSpPr>
        <p:spPr>
          <a:xfrm>
            <a:off x="4461499" y="1824093"/>
            <a:ext cx="5041410" cy="294107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QUADRO DE HORÁRIO - PERÍODO LETIVO - 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sPhone"/>
          <p:cNvGrpSpPr/>
          <p:nvPr>
            <p:custDataLst>
              <p:custData r:id="rId1"/>
            </p:custDataLst>
          </p:nvPr>
        </p:nvGrpSpPr>
        <p:grpSpPr>
          <a:xfrm>
            <a:off x="765292" y="8525"/>
            <a:ext cx="3464995" cy="6857998"/>
            <a:chOff x="2839503" y="1"/>
            <a:chExt cx="3464995" cy="6857998"/>
          </a:xfrm>
        </p:grpSpPr>
        <p:grpSp>
          <p:nvGrpSpPr>
            <p:cNvPr id="3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7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9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3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4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WindowsPhoneLandscape"/>
          <p:cNvGrpSpPr/>
          <p:nvPr>
            <p:custDataLst>
              <p:custData r:id="rId2"/>
            </p:custDataLst>
          </p:nvPr>
        </p:nvGrpSpPr>
        <p:grpSpPr>
          <a:xfrm>
            <a:off x="4861561" y="1696501"/>
            <a:ext cx="6857998" cy="3464995"/>
            <a:chOff x="1143003" y="1696502"/>
            <a:chExt cx="6857998" cy="3464995"/>
          </a:xfrm>
        </p:grpSpPr>
        <p:grpSp>
          <p:nvGrpSpPr>
            <p:cNvPr id="18" name="Group 2"/>
            <p:cNvGrpSpPr/>
            <p:nvPr/>
          </p:nvGrpSpPr>
          <p:grpSpPr>
            <a:xfrm>
              <a:off x="1143003" y="1696502"/>
              <a:ext cx="6857998" cy="3464995"/>
              <a:chOff x="1143003" y="1696502"/>
              <a:chExt cx="6857998" cy="3464995"/>
            </a:xfrm>
          </p:grpSpPr>
          <p:grpSp>
            <p:nvGrpSpPr>
              <p:cNvPr id="20" name="Group 4"/>
              <p:cNvGrpSpPr/>
              <p:nvPr/>
            </p:nvGrpSpPr>
            <p:grpSpPr>
              <a:xfrm rot="16200000">
                <a:off x="2839504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2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8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5"/>
              <p:cNvSpPr/>
              <p:nvPr/>
            </p:nvSpPr>
            <p:spPr>
              <a:xfrm>
                <a:off x="1625053" y="1907758"/>
                <a:ext cx="5074921" cy="178378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WebBrowser"/>
          <p:cNvGrpSpPr/>
          <p:nvPr>
            <p:custDataLst>
              <p:custData r:id="rId3"/>
            </p:custDataLst>
          </p:nvPr>
        </p:nvGrpSpPr>
        <p:grpSpPr>
          <a:xfrm>
            <a:off x="5354320" y="2089166"/>
            <a:ext cx="5064212" cy="2856676"/>
            <a:chOff x="0" y="0"/>
            <a:chExt cx="9144000" cy="6858000"/>
          </a:xfrm>
        </p:grpSpPr>
        <p:sp>
          <p:nvSpPr>
            <p:cNvPr id="3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5" name="Retângulo: Cantos Arredondados 64"/>
          <p:cNvSpPr/>
          <p:nvPr/>
        </p:nvSpPr>
        <p:spPr>
          <a:xfrm>
            <a:off x="6348388" y="2512888"/>
            <a:ext cx="3192445" cy="2262701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outerShdw blurRad="50800" dir="2700000" sx="101000" sy="101000" algn="tl" rotWithShape="0">
              <a:schemeClr val="tx1"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519663" y="2607979"/>
            <a:ext cx="279868" cy="582634"/>
          </a:xfrm>
          <a:prstGeom prst="rect">
            <a:avLst/>
          </a:prstGeom>
        </p:spPr>
      </p:pic>
      <p:sp>
        <p:nvSpPr>
          <p:cNvPr id="34" name="Content"/>
          <p:cNvSpPr txBox="1"/>
          <p:nvPr>
            <p:custDataLst>
              <p:custData r:id="rId4"/>
            </p:custDataLst>
          </p:nvPr>
        </p:nvSpPr>
        <p:spPr>
          <a:xfrm>
            <a:off x="6740748" y="2766241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grpSp>
        <p:nvGrpSpPr>
          <p:cNvPr id="66" name="WebBrowser"/>
          <p:cNvGrpSpPr/>
          <p:nvPr>
            <p:custDataLst>
              <p:custData r:id="rId5"/>
            </p:custDataLst>
          </p:nvPr>
        </p:nvGrpSpPr>
        <p:grpSpPr>
          <a:xfrm>
            <a:off x="991536" y="679171"/>
            <a:ext cx="3022840" cy="4886325"/>
            <a:chOff x="0" y="0"/>
            <a:chExt cx="9144000" cy="6858000"/>
          </a:xfrm>
        </p:grpSpPr>
        <p:sp>
          <p:nvSpPr>
            <p:cNvPr id="6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9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8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7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7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7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9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8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tângulo: Cantos Arredondados 31"/>
          <p:cNvSpPr/>
          <p:nvPr/>
        </p:nvSpPr>
        <p:spPr>
          <a:xfrm>
            <a:off x="1134215" y="1799731"/>
            <a:ext cx="2695217" cy="2906717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outerShdw blurRad="50800" dir="2700000" sx="101000" sy="101000" algn="tl" rotWithShape="0">
              <a:schemeClr val="tx1"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5" name="Content"/>
          <p:cNvSpPr txBox="1"/>
          <p:nvPr>
            <p:custDataLst>
              <p:custData r:id="rId6"/>
            </p:custDataLst>
          </p:nvPr>
        </p:nvSpPr>
        <p:spPr>
          <a:xfrm>
            <a:off x="7309942" y="3070563"/>
            <a:ext cx="142551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Portal do </a:t>
            </a:r>
            <a:r>
              <a:rPr lang="pt-BR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Aluno</a:t>
            </a:r>
          </a:p>
        </p:txBody>
      </p:sp>
      <p:sp>
        <p:nvSpPr>
          <p:cNvPr id="96" name="Content"/>
          <p:cNvSpPr/>
          <p:nvPr>
            <p:custDataLst>
              <p:custData r:id="rId7"/>
            </p:custDataLst>
          </p:nvPr>
        </p:nvSpPr>
        <p:spPr>
          <a:xfrm>
            <a:off x="7391314" y="449373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pt-B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Acessar</a:t>
            </a:r>
          </a:p>
        </p:txBody>
      </p:sp>
      <p:sp>
        <p:nvSpPr>
          <p:cNvPr id="97" name="Content"/>
          <p:cNvSpPr/>
          <p:nvPr>
            <p:custDataLst>
              <p:custData r:id="rId8"/>
            </p:custDataLst>
          </p:nvPr>
        </p:nvSpPr>
        <p:spPr>
          <a:xfrm>
            <a:off x="7309100" y="3383844"/>
            <a:ext cx="1400901" cy="31707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Login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8" name="Content"/>
          <p:cNvSpPr/>
          <p:nvPr>
            <p:custDataLst>
              <p:custData r:id="rId9"/>
            </p:custDataLst>
          </p:nvPr>
        </p:nvSpPr>
        <p:spPr>
          <a:xfrm>
            <a:off x="7309100" y="3841215"/>
            <a:ext cx="1400901" cy="30827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pt-BR" sz="1200" dirty="0">
                <a:latin typeface="Segoe UI" pitchFamily="34" charset="0"/>
                <a:cs typeface="Segoe UI" pitchFamily="34" charset="0"/>
              </a:rPr>
              <a:t>Senha</a:t>
            </a:r>
            <a:endParaRPr lang="pt-BR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99" name="Imagem 9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304790" y="1989412"/>
            <a:ext cx="279868" cy="582634"/>
          </a:xfrm>
          <a:prstGeom prst="rect">
            <a:avLst/>
          </a:prstGeom>
        </p:spPr>
      </p:pic>
      <p:sp>
        <p:nvSpPr>
          <p:cNvPr id="100" name="Content"/>
          <p:cNvSpPr txBox="1"/>
          <p:nvPr>
            <p:custDataLst>
              <p:custData r:id="rId10"/>
            </p:custDataLst>
          </p:nvPr>
        </p:nvSpPr>
        <p:spPr>
          <a:xfrm>
            <a:off x="1525875" y="2147674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sp>
        <p:nvSpPr>
          <p:cNvPr id="101" name="Content"/>
          <p:cNvSpPr txBox="1"/>
          <p:nvPr>
            <p:custDataLst>
              <p:custData r:id="rId11"/>
            </p:custDataLst>
          </p:nvPr>
        </p:nvSpPr>
        <p:spPr>
          <a:xfrm>
            <a:off x="1798583" y="2576522"/>
            <a:ext cx="142551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Portal do </a:t>
            </a:r>
            <a:r>
              <a:rPr lang="pt-BR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Aluno</a:t>
            </a:r>
          </a:p>
        </p:txBody>
      </p:sp>
      <p:sp>
        <p:nvSpPr>
          <p:cNvPr id="102" name="Content"/>
          <p:cNvSpPr/>
          <p:nvPr>
            <p:custDataLst>
              <p:custData r:id="rId12"/>
            </p:custDataLst>
          </p:nvPr>
        </p:nvSpPr>
        <p:spPr>
          <a:xfrm>
            <a:off x="1857216" y="413512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pt-B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Acessar</a:t>
            </a:r>
          </a:p>
        </p:txBody>
      </p:sp>
      <p:sp>
        <p:nvSpPr>
          <p:cNvPr id="103" name="Content"/>
          <p:cNvSpPr/>
          <p:nvPr>
            <p:custDataLst>
              <p:custData r:id="rId13"/>
            </p:custDataLst>
          </p:nvPr>
        </p:nvSpPr>
        <p:spPr>
          <a:xfrm>
            <a:off x="1775002" y="3025236"/>
            <a:ext cx="1400901" cy="31707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Login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4" name="Content"/>
          <p:cNvSpPr/>
          <p:nvPr>
            <p:custDataLst>
              <p:custData r:id="rId14"/>
            </p:custDataLst>
          </p:nvPr>
        </p:nvSpPr>
        <p:spPr>
          <a:xfrm>
            <a:off x="1775002" y="3483180"/>
            <a:ext cx="1400901" cy="30827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pt-BR" sz="1200" dirty="0">
                <a:latin typeface="Segoe UI" pitchFamily="34" charset="0"/>
                <a:cs typeface="Segoe UI" pitchFamily="34" charset="0"/>
              </a:rPr>
              <a:t>Senha</a:t>
            </a:r>
            <a:endParaRPr lang="pt-BR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/>
          <p:cNvSpPr txBox="1"/>
          <p:nvPr>
            <p:custDataLst>
              <p:custData r:id="rId15"/>
            </p:custDataLst>
          </p:nvPr>
        </p:nvSpPr>
        <p:spPr>
          <a:xfrm>
            <a:off x="7226903" y="4154748"/>
            <a:ext cx="148309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1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Esqueci minha senha</a:t>
            </a:r>
          </a:p>
        </p:txBody>
      </p:sp>
      <p:sp>
        <p:nvSpPr>
          <p:cNvPr id="106" name="Content"/>
          <p:cNvSpPr txBox="1"/>
          <p:nvPr>
            <p:custDataLst>
              <p:custData r:id="rId16"/>
            </p:custDataLst>
          </p:nvPr>
        </p:nvSpPr>
        <p:spPr>
          <a:xfrm>
            <a:off x="1710789" y="3776864"/>
            <a:ext cx="148309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1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Esqueci minha senha</a:t>
            </a:r>
          </a:p>
        </p:txBody>
      </p:sp>
    </p:spTree>
    <p:extLst>
      <p:ext uri="{BB962C8B-B14F-4D97-AF65-F5344CB8AC3E}">
        <p14:creationId xmlns:p14="http://schemas.microsoft.com/office/powerpoint/2010/main" val="221087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sPhone"/>
          <p:cNvGrpSpPr/>
          <p:nvPr>
            <p:custDataLst>
              <p:custData r:id="rId1"/>
            </p:custDataLst>
          </p:nvPr>
        </p:nvGrpSpPr>
        <p:grpSpPr>
          <a:xfrm>
            <a:off x="765292" y="8525"/>
            <a:ext cx="3464995" cy="6857998"/>
            <a:chOff x="2839503" y="1"/>
            <a:chExt cx="3464995" cy="6857998"/>
          </a:xfrm>
        </p:grpSpPr>
        <p:grpSp>
          <p:nvGrpSpPr>
            <p:cNvPr id="3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7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9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3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4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WindowsPhoneLandscape"/>
          <p:cNvGrpSpPr/>
          <p:nvPr>
            <p:custDataLst>
              <p:custData r:id="rId2"/>
            </p:custDataLst>
          </p:nvPr>
        </p:nvGrpSpPr>
        <p:grpSpPr>
          <a:xfrm>
            <a:off x="4861561" y="1696501"/>
            <a:ext cx="6857998" cy="3464995"/>
            <a:chOff x="1143003" y="1696502"/>
            <a:chExt cx="6857998" cy="3464995"/>
          </a:xfrm>
        </p:grpSpPr>
        <p:grpSp>
          <p:nvGrpSpPr>
            <p:cNvPr id="18" name="Group 2"/>
            <p:cNvGrpSpPr/>
            <p:nvPr/>
          </p:nvGrpSpPr>
          <p:grpSpPr>
            <a:xfrm>
              <a:off x="1143003" y="1696502"/>
              <a:ext cx="6857998" cy="3464995"/>
              <a:chOff x="1143003" y="1696502"/>
              <a:chExt cx="6857998" cy="3464995"/>
            </a:xfrm>
          </p:grpSpPr>
          <p:grpSp>
            <p:nvGrpSpPr>
              <p:cNvPr id="20" name="Group 4"/>
              <p:cNvGrpSpPr/>
              <p:nvPr/>
            </p:nvGrpSpPr>
            <p:grpSpPr>
              <a:xfrm rot="16200000">
                <a:off x="2839504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2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8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5"/>
              <p:cNvSpPr/>
              <p:nvPr/>
            </p:nvSpPr>
            <p:spPr>
              <a:xfrm>
                <a:off x="1625053" y="1907758"/>
                <a:ext cx="5074921" cy="178378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WebBrowser"/>
          <p:cNvGrpSpPr/>
          <p:nvPr>
            <p:custDataLst>
              <p:custData r:id="rId3"/>
            </p:custDataLst>
          </p:nvPr>
        </p:nvGrpSpPr>
        <p:grpSpPr>
          <a:xfrm>
            <a:off x="5354320" y="2089166"/>
            <a:ext cx="5064212" cy="2856676"/>
            <a:chOff x="0" y="0"/>
            <a:chExt cx="9144000" cy="6858000"/>
          </a:xfrm>
        </p:grpSpPr>
        <p:sp>
          <p:nvSpPr>
            <p:cNvPr id="3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5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66" name="WebBrowser"/>
          <p:cNvGrpSpPr/>
          <p:nvPr>
            <p:custDataLst>
              <p:custData r:id="rId4"/>
            </p:custDataLst>
          </p:nvPr>
        </p:nvGrpSpPr>
        <p:grpSpPr>
          <a:xfrm>
            <a:off x="991536" y="679171"/>
            <a:ext cx="3022840" cy="4886325"/>
            <a:chOff x="0" y="0"/>
            <a:chExt cx="9144000" cy="6858000"/>
          </a:xfrm>
        </p:grpSpPr>
        <p:sp>
          <p:nvSpPr>
            <p:cNvPr id="6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9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WebPageBody"/>
            <p:cNvSpPr/>
            <p:nvPr/>
          </p:nvSpPr>
          <p:spPr>
            <a:xfrm>
              <a:off x="76199" y="685159"/>
              <a:ext cx="8991599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8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7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7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7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9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8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107" name="Imagem 106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043989" y="1196762"/>
            <a:ext cx="180975" cy="390436"/>
          </a:xfrm>
          <a:prstGeom prst="rect">
            <a:avLst/>
          </a:prstGeom>
        </p:spPr>
      </p:pic>
      <p:sp>
        <p:nvSpPr>
          <p:cNvPr id="108" name="Content"/>
          <p:cNvSpPr txBox="1"/>
          <p:nvPr>
            <p:custDataLst>
              <p:custData r:id="rId5"/>
            </p:custDataLst>
          </p:nvPr>
        </p:nvSpPr>
        <p:spPr>
          <a:xfrm>
            <a:off x="948957" y="1558613"/>
            <a:ext cx="69602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109" name="Picture 2" descr="C:\Users\t-dantay\Documents\Placeholders\user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441" y="1281563"/>
            <a:ext cx="170236" cy="18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Elipse 109"/>
          <p:cNvSpPr/>
          <p:nvPr/>
        </p:nvSpPr>
        <p:spPr>
          <a:xfrm>
            <a:off x="1530538" y="1239967"/>
            <a:ext cx="388042" cy="286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ontent"/>
          <p:cNvSpPr txBox="1"/>
          <p:nvPr>
            <p:custDataLst>
              <p:custData r:id="rId7"/>
            </p:custDataLst>
          </p:nvPr>
        </p:nvSpPr>
        <p:spPr>
          <a:xfrm>
            <a:off x="1923119" y="1141840"/>
            <a:ext cx="19788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Academico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silva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" name="Content"/>
          <p:cNvSpPr txBox="1"/>
          <p:nvPr>
            <p:custDataLst>
              <p:custData r:id="rId8"/>
            </p:custDataLst>
          </p:nvPr>
        </p:nvSpPr>
        <p:spPr>
          <a:xfrm>
            <a:off x="1917928" y="1317154"/>
            <a:ext cx="12747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00000</a:t>
            </a:r>
          </a:p>
        </p:txBody>
      </p:sp>
      <p:sp>
        <p:nvSpPr>
          <p:cNvPr id="113" name="Content"/>
          <p:cNvSpPr txBox="1"/>
          <p:nvPr>
            <p:custDataLst>
              <p:custData r:id="rId9"/>
            </p:custDataLst>
          </p:nvPr>
        </p:nvSpPr>
        <p:spPr>
          <a:xfrm>
            <a:off x="1917928" y="1468437"/>
            <a:ext cx="12927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4" name="Content"/>
          <p:cNvSpPr txBox="1"/>
          <p:nvPr>
            <p:custDataLst>
              <p:custData r:id="rId10"/>
            </p:custDataLst>
          </p:nvPr>
        </p:nvSpPr>
        <p:spPr>
          <a:xfrm>
            <a:off x="1897258" y="1641750"/>
            <a:ext cx="217566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5" name="Conector reto 114"/>
          <p:cNvCxnSpPr>
            <a:cxnSpLocks/>
          </p:cNvCxnSpPr>
          <p:nvPr/>
        </p:nvCxnSpPr>
        <p:spPr>
          <a:xfrm>
            <a:off x="1019418" y="1908715"/>
            <a:ext cx="29748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/>
          <p:cNvCxnSpPr/>
          <p:nvPr/>
        </p:nvCxnSpPr>
        <p:spPr>
          <a:xfrm>
            <a:off x="1009299" y="2402749"/>
            <a:ext cx="2995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ipse 117"/>
          <p:cNvSpPr/>
          <p:nvPr/>
        </p:nvSpPr>
        <p:spPr>
          <a:xfrm>
            <a:off x="1894223" y="1924571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1" name="Imagem 120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4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0584" y="1958863"/>
            <a:ext cx="308525" cy="308525"/>
          </a:xfrm>
          <a:prstGeom prst="rect">
            <a:avLst/>
          </a:prstGeom>
        </p:spPr>
      </p:pic>
      <p:pic>
        <p:nvPicPr>
          <p:cNvPr id="122" name="Imagem 121"/>
          <p:cNvPicPr>
            <a:picLocks noChangeAspect="1"/>
          </p:cNvPicPr>
          <p:nvPr/>
        </p:nvPicPr>
        <p:blipFill>
          <a:blip r:embed="rId4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47" y="2006174"/>
            <a:ext cx="251969" cy="251969"/>
          </a:xfrm>
          <a:prstGeom prst="rect">
            <a:avLst/>
          </a:prstGeom>
        </p:spPr>
      </p:pic>
      <p:pic>
        <p:nvPicPr>
          <p:cNvPr id="126" name="Imagem 125"/>
          <p:cNvPicPr>
            <a:picLocks noChangeAspect="1"/>
          </p:cNvPicPr>
          <p:nvPr/>
        </p:nvPicPr>
        <p:blipFill>
          <a:blip r:embed="rId4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24" y="1986238"/>
            <a:ext cx="269145" cy="269145"/>
          </a:xfrm>
          <a:prstGeom prst="rect">
            <a:avLst/>
          </a:prstGeom>
        </p:spPr>
      </p:pic>
      <p:sp>
        <p:nvSpPr>
          <p:cNvPr id="128" name="Elipse 127"/>
          <p:cNvSpPr/>
          <p:nvPr/>
        </p:nvSpPr>
        <p:spPr>
          <a:xfrm>
            <a:off x="2357335" y="1936619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/>
          <p:cNvSpPr/>
          <p:nvPr/>
        </p:nvSpPr>
        <p:spPr>
          <a:xfrm>
            <a:off x="2817747" y="1931664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8" name="Imagem 137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5453250" y="2399393"/>
            <a:ext cx="180975" cy="390436"/>
          </a:xfrm>
          <a:prstGeom prst="rect">
            <a:avLst/>
          </a:prstGeom>
        </p:spPr>
      </p:pic>
      <p:sp>
        <p:nvSpPr>
          <p:cNvPr id="139" name="Content"/>
          <p:cNvSpPr txBox="1"/>
          <p:nvPr>
            <p:custDataLst>
              <p:custData r:id="rId11"/>
            </p:custDataLst>
          </p:nvPr>
        </p:nvSpPr>
        <p:spPr>
          <a:xfrm>
            <a:off x="5313481" y="2758749"/>
            <a:ext cx="69602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140" name="Picture 2" descr="C:\Users\t-dantay\Documents\Placeholders\user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070" y="2493536"/>
            <a:ext cx="170236" cy="18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Content"/>
          <p:cNvSpPr txBox="1"/>
          <p:nvPr>
            <p:custDataLst>
              <p:custData r:id="rId13"/>
            </p:custDataLst>
          </p:nvPr>
        </p:nvSpPr>
        <p:spPr>
          <a:xfrm>
            <a:off x="6275021" y="2368000"/>
            <a:ext cx="19788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Academico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silva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2" name="Content"/>
          <p:cNvSpPr txBox="1"/>
          <p:nvPr>
            <p:custDataLst>
              <p:custData r:id="rId14"/>
            </p:custDataLst>
          </p:nvPr>
        </p:nvSpPr>
        <p:spPr>
          <a:xfrm>
            <a:off x="8144117" y="2371031"/>
            <a:ext cx="12747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00000</a:t>
            </a:r>
          </a:p>
        </p:txBody>
      </p:sp>
      <p:sp>
        <p:nvSpPr>
          <p:cNvPr id="143" name="Content"/>
          <p:cNvSpPr txBox="1"/>
          <p:nvPr>
            <p:custDataLst>
              <p:custData r:id="rId15"/>
            </p:custDataLst>
          </p:nvPr>
        </p:nvSpPr>
        <p:spPr>
          <a:xfrm>
            <a:off x="6272595" y="2582183"/>
            <a:ext cx="12927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4" name="Content"/>
          <p:cNvSpPr txBox="1"/>
          <p:nvPr>
            <p:custDataLst>
              <p:custData r:id="rId16"/>
            </p:custDataLst>
          </p:nvPr>
        </p:nvSpPr>
        <p:spPr>
          <a:xfrm>
            <a:off x="7498310" y="2581566"/>
            <a:ext cx="21768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5" name="Elipse 144"/>
          <p:cNvSpPr/>
          <p:nvPr/>
        </p:nvSpPr>
        <p:spPr>
          <a:xfrm>
            <a:off x="5945339" y="2447986"/>
            <a:ext cx="388042" cy="286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6" name="Conector reto 145"/>
          <p:cNvCxnSpPr>
            <a:cxnSpLocks/>
          </p:cNvCxnSpPr>
          <p:nvPr/>
        </p:nvCxnSpPr>
        <p:spPr>
          <a:xfrm>
            <a:off x="5420160" y="2960625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to 152"/>
          <p:cNvCxnSpPr>
            <a:cxnSpLocks/>
          </p:cNvCxnSpPr>
          <p:nvPr/>
        </p:nvCxnSpPr>
        <p:spPr>
          <a:xfrm>
            <a:off x="5409574" y="3449014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/>
          <p:cNvCxnSpPr/>
          <p:nvPr/>
        </p:nvCxnSpPr>
        <p:spPr>
          <a:xfrm>
            <a:off x="1015138" y="2880034"/>
            <a:ext cx="2995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ipse 124"/>
          <p:cNvSpPr/>
          <p:nvPr/>
        </p:nvSpPr>
        <p:spPr>
          <a:xfrm>
            <a:off x="2136261" y="2419689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0" name="Imagem 129" descr="Uma imagem contendo coisa&#10;&#10;Descrição gerada com alta confiança"/>
          <p:cNvPicPr>
            <a:picLocks noChangeAspect="1"/>
          </p:cNvPicPr>
          <p:nvPr/>
        </p:nvPicPr>
        <p:blipFill>
          <a:blip r:embed="rId4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70" y="2439505"/>
            <a:ext cx="295357" cy="295357"/>
          </a:xfrm>
          <a:prstGeom prst="rect">
            <a:avLst/>
          </a:prstGeom>
        </p:spPr>
      </p:pic>
      <p:sp>
        <p:nvSpPr>
          <p:cNvPr id="132" name="Elipse 131"/>
          <p:cNvSpPr/>
          <p:nvPr/>
        </p:nvSpPr>
        <p:spPr>
          <a:xfrm>
            <a:off x="2540537" y="2420447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Triângulo isósceles 132"/>
          <p:cNvSpPr/>
          <p:nvPr/>
        </p:nvSpPr>
        <p:spPr>
          <a:xfrm>
            <a:off x="2298871" y="2827870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8" name="Picture 1"/>
          <p:cNvPicPr preferRelativeResize="0">
            <a:picLocks/>
          </p:cNvPicPr>
          <p:nvPr>
            <p:custDataLst>
              <p:custData r:id="rId17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704" y="2541237"/>
            <a:ext cx="167043" cy="163000"/>
          </a:xfrm>
          <a:prstGeom prst="rect">
            <a:avLst/>
          </a:prstGeom>
        </p:spPr>
      </p:pic>
      <p:sp>
        <p:nvSpPr>
          <p:cNvPr id="159" name="Freeform 128"/>
          <p:cNvSpPr>
            <a:spLocks noEditPoints="1"/>
          </p:cNvSpPr>
          <p:nvPr>
            <p:custDataLst>
              <p:custData r:id="rId18"/>
              <p:custData r:id="rId19"/>
            </p:custDataLst>
          </p:nvPr>
        </p:nvSpPr>
        <p:spPr bwMode="black">
          <a:xfrm>
            <a:off x="2232817" y="2531055"/>
            <a:ext cx="184475" cy="173897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Elipse 159"/>
          <p:cNvSpPr/>
          <p:nvPr/>
        </p:nvSpPr>
        <p:spPr>
          <a:xfrm>
            <a:off x="2945580" y="2417921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Triângulo isósceles 160"/>
          <p:cNvSpPr/>
          <p:nvPr/>
        </p:nvSpPr>
        <p:spPr>
          <a:xfrm>
            <a:off x="1632695" y="2361578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2" name="Picture 1"/>
          <p:cNvPicPr preferRelativeResize="0">
            <a:picLocks/>
          </p:cNvPicPr>
          <p:nvPr>
            <p:custDataLst>
              <p:custData r:id="rId20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56" y="2026162"/>
            <a:ext cx="174575" cy="238651"/>
          </a:xfrm>
          <a:prstGeom prst="rect">
            <a:avLst/>
          </a:prstGeom>
        </p:spPr>
      </p:pic>
      <p:sp>
        <p:nvSpPr>
          <p:cNvPr id="163" name="Elipse 162"/>
          <p:cNvSpPr/>
          <p:nvPr/>
        </p:nvSpPr>
        <p:spPr>
          <a:xfrm>
            <a:off x="1438181" y="1952155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0" name="Imagem 169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4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24539" y="3033078"/>
            <a:ext cx="308525" cy="308525"/>
          </a:xfrm>
          <a:prstGeom prst="rect">
            <a:avLst/>
          </a:prstGeom>
        </p:spPr>
      </p:pic>
      <p:pic>
        <p:nvPicPr>
          <p:cNvPr id="171" name="Imagem 170"/>
          <p:cNvPicPr>
            <a:picLocks noChangeAspect="1"/>
          </p:cNvPicPr>
          <p:nvPr/>
        </p:nvPicPr>
        <p:blipFill>
          <a:blip r:embed="rId4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902" y="3080389"/>
            <a:ext cx="251969" cy="251969"/>
          </a:xfrm>
          <a:prstGeom prst="rect">
            <a:avLst/>
          </a:prstGeom>
        </p:spPr>
      </p:pic>
      <p:pic>
        <p:nvPicPr>
          <p:cNvPr id="172" name="Imagem 171"/>
          <p:cNvPicPr>
            <a:picLocks noChangeAspect="1"/>
          </p:cNvPicPr>
          <p:nvPr/>
        </p:nvPicPr>
        <p:blipFill>
          <a:blip r:embed="rId4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979" y="3060453"/>
            <a:ext cx="269145" cy="269145"/>
          </a:xfrm>
          <a:prstGeom prst="rect">
            <a:avLst/>
          </a:prstGeom>
        </p:spPr>
      </p:pic>
      <p:pic>
        <p:nvPicPr>
          <p:cNvPr id="173" name="Imagem 172" descr="Uma imagem contendo coisa&#10;&#10;Descrição gerada com alta confiança"/>
          <p:cNvPicPr>
            <a:picLocks noChangeAspect="1"/>
          </p:cNvPicPr>
          <p:nvPr/>
        </p:nvPicPr>
        <p:blipFill>
          <a:blip r:embed="rId4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535" y="3505670"/>
            <a:ext cx="295357" cy="295357"/>
          </a:xfrm>
          <a:prstGeom prst="rect">
            <a:avLst/>
          </a:prstGeom>
        </p:spPr>
      </p:pic>
      <p:pic>
        <p:nvPicPr>
          <p:cNvPr id="174" name="Picture 1"/>
          <p:cNvPicPr preferRelativeResize="0">
            <a:picLocks/>
          </p:cNvPicPr>
          <p:nvPr>
            <p:custDataLst>
              <p:custData r:id="rId21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706" y="3581672"/>
            <a:ext cx="167043" cy="163000"/>
          </a:xfrm>
          <a:prstGeom prst="rect">
            <a:avLst/>
          </a:prstGeom>
        </p:spPr>
      </p:pic>
      <p:sp>
        <p:nvSpPr>
          <p:cNvPr id="175" name="Freeform 128"/>
          <p:cNvSpPr>
            <a:spLocks noEditPoints="1"/>
          </p:cNvSpPr>
          <p:nvPr>
            <p:custDataLst>
              <p:custData r:id="rId22"/>
              <p:custData r:id="rId23"/>
            </p:custDataLst>
          </p:nvPr>
        </p:nvSpPr>
        <p:spPr bwMode="black">
          <a:xfrm>
            <a:off x="7731157" y="3557201"/>
            <a:ext cx="184475" cy="173897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6" name="Picture 1"/>
          <p:cNvPicPr preferRelativeResize="0">
            <a:picLocks/>
          </p:cNvPicPr>
          <p:nvPr>
            <p:custDataLst>
              <p:custData r:id="rId24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711" y="3100377"/>
            <a:ext cx="174575" cy="238651"/>
          </a:xfrm>
          <a:prstGeom prst="rect">
            <a:avLst/>
          </a:prstGeom>
        </p:spPr>
      </p:pic>
      <p:sp>
        <p:nvSpPr>
          <p:cNvPr id="185" name="Elipse 184"/>
          <p:cNvSpPr/>
          <p:nvPr/>
        </p:nvSpPr>
        <p:spPr>
          <a:xfrm>
            <a:off x="7401509" y="2976267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6" name="Elipse 185"/>
          <p:cNvSpPr/>
          <p:nvPr/>
        </p:nvSpPr>
        <p:spPr>
          <a:xfrm>
            <a:off x="7864621" y="2988315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7" name="Elipse 186"/>
          <p:cNvSpPr/>
          <p:nvPr/>
        </p:nvSpPr>
        <p:spPr>
          <a:xfrm>
            <a:off x="8325033" y="2983360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8" name="Elipse 187"/>
          <p:cNvSpPr/>
          <p:nvPr/>
        </p:nvSpPr>
        <p:spPr>
          <a:xfrm>
            <a:off x="7637925" y="3469585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9" name="Elipse 188"/>
          <p:cNvSpPr/>
          <p:nvPr/>
        </p:nvSpPr>
        <p:spPr>
          <a:xfrm>
            <a:off x="8057419" y="3468078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0" name="Elipse 189"/>
          <p:cNvSpPr/>
          <p:nvPr/>
        </p:nvSpPr>
        <p:spPr>
          <a:xfrm>
            <a:off x="8468743" y="3468078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1" name="Triângulo isósceles 190"/>
          <p:cNvSpPr/>
          <p:nvPr/>
        </p:nvSpPr>
        <p:spPr>
          <a:xfrm>
            <a:off x="7139981" y="3400436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2" name="Elipse 191"/>
          <p:cNvSpPr/>
          <p:nvPr/>
        </p:nvSpPr>
        <p:spPr>
          <a:xfrm>
            <a:off x="6945465" y="2976604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3" name="Conector reto 192"/>
          <p:cNvCxnSpPr>
            <a:cxnSpLocks/>
          </p:cNvCxnSpPr>
          <p:nvPr/>
        </p:nvCxnSpPr>
        <p:spPr>
          <a:xfrm>
            <a:off x="5396522" y="3927143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riângulo isósceles 193"/>
          <p:cNvSpPr/>
          <p:nvPr/>
        </p:nvSpPr>
        <p:spPr>
          <a:xfrm>
            <a:off x="7833246" y="3863416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97" name="Table"/>
          <p:cNvGraphicFramePr>
            <a:graphicFrameLocks noGrp="1"/>
          </p:cNvGraphicFramePr>
          <p:nvPr>
            <p:custDataLst>
              <p:custData r:id="rId25"/>
            </p:custDataLst>
            <p:extLst>
              <p:ext uri="{D42A27DB-BD31-4B8C-83A1-F6EECF244321}">
                <p14:modId xmlns:p14="http://schemas.microsoft.com/office/powerpoint/2010/main" val="2357956857"/>
              </p:ext>
            </p:extLst>
          </p:nvPr>
        </p:nvGraphicFramePr>
        <p:xfrm>
          <a:off x="1237194" y="3029758"/>
          <a:ext cx="2458275" cy="213173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02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46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6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46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46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46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46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46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46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99" name="List"/>
          <p:cNvGrpSpPr/>
          <p:nvPr>
            <p:custDataLst>
              <p:custData r:id="rId26"/>
              <p:custData r:id="rId27"/>
            </p:custDataLst>
          </p:nvPr>
        </p:nvGrpSpPr>
        <p:grpSpPr>
          <a:xfrm>
            <a:off x="6009502" y="3995629"/>
            <a:ext cx="4909932" cy="1133978"/>
            <a:chOff x="5865612" y="3025274"/>
            <a:chExt cx="1831675" cy="2471575"/>
          </a:xfrm>
        </p:grpSpPr>
        <p:sp>
          <p:nvSpPr>
            <p:cNvPr id="200" name="Content"/>
            <p:cNvSpPr/>
            <p:nvPr/>
          </p:nvSpPr>
          <p:spPr bwMode="auto">
            <a:xfrm>
              <a:off x="5865612" y="3025274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LISTBOX</a:t>
              </a:r>
            </a:p>
          </p:txBody>
        </p:sp>
        <p:sp>
          <p:nvSpPr>
            <p:cNvPr id="201" name="Scrollbar"/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88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sPhone"/>
          <p:cNvGrpSpPr/>
          <p:nvPr>
            <p:custDataLst>
              <p:custData r:id="rId1"/>
            </p:custDataLst>
          </p:nvPr>
        </p:nvGrpSpPr>
        <p:grpSpPr>
          <a:xfrm>
            <a:off x="765292" y="8525"/>
            <a:ext cx="3464995" cy="6857998"/>
            <a:chOff x="2839503" y="1"/>
            <a:chExt cx="3464995" cy="6857998"/>
          </a:xfrm>
        </p:grpSpPr>
        <p:grpSp>
          <p:nvGrpSpPr>
            <p:cNvPr id="3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7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9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3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4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WindowsPhoneLandscape"/>
          <p:cNvGrpSpPr/>
          <p:nvPr>
            <p:custDataLst>
              <p:custData r:id="rId2"/>
            </p:custDataLst>
          </p:nvPr>
        </p:nvGrpSpPr>
        <p:grpSpPr>
          <a:xfrm>
            <a:off x="4861561" y="1696501"/>
            <a:ext cx="6857998" cy="3464995"/>
            <a:chOff x="1143003" y="1696502"/>
            <a:chExt cx="6857998" cy="3464995"/>
          </a:xfrm>
        </p:grpSpPr>
        <p:grpSp>
          <p:nvGrpSpPr>
            <p:cNvPr id="18" name="Group 2"/>
            <p:cNvGrpSpPr/>
            <p:nvPr/>
          </p:nvGrpSpPr>
          <p:grpSpPr>
            <a:xfrm>
              <a:off x="1143003" y="1696502"/>
              <a:ext cx="6857998" cy="3464995"/>
              <a:chOff x="1143003" y="1696502"/>
              <a:chExt cx="6857998" cy="3464995"/>
            </a:xfrm>
          </p:grpSpPr>
          <p:grpSp>
            <p:nvGrpSpPr>
              <p:cNvPr id="20" name="Group 4"/>
              <p:cNvGrpSpPr/>
              <p:nvPr/>
            </p:nvGrpSpPr>
            <p:grpSpPr>
              <a:xfrm rot="16200000">
                <a:off x="2839504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2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8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5"/>
              <p:cNvSpPr/>
              <p:nvPr/>
            </p:nvSpPr>
            <p:spPr>
              <a:xfrm>
                <a:off x="1625053" y="1907758"/>
                <a:ext cx="5074921" cy="178378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WebBrowser"/>
          <p:cNvGrpSpPr/>
          <p:nvPr>
            <p:custDataLst>
              <p:custData r:id="rId3"/>
            </p:custDataLst>
          </p:nvPr>
        </p:nvGrpSpPr>
        <p:grpSpPr>
          <a:xfrm>
            <a:off x="5354320" y="2089166"/>
            <a:ext cx="5064212" cy="2856676"/>
            <a:chOff x="0" y="0"/>
            <a:chExt cx="9144000" cy="6858000"/>
          </a:xfrm>
        </p:grpSpPr>
        <p:sp>
          <p:nvSpPr>
            <p:cNvPr id="3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1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66" name="WebBrowser"/>
          <p:cNvGrpSpPr/>
          <p:nvPr>
            <p:custDataLst>
              <p:custData r:id="rId4"/>
            </p:custDataLst>
          </p:nvPr>
        </p:nvGrpSpPr>
        <p:grpSpPr>
          <a:xfrm>
            <a:off x="991536" y="679171"/>
            <a:ext cx="3022840" cy="4886325"/>
            <a:chOff x="0" y="0"/>
            <a:chExt cx="9144000" cy="6858000"/>
          </a:xfrm>
        </p:grpSpPr>
        <p:sp>
          <p:nvSpPr>
            <p:cNvPr id="6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9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WebPageBody"/>
            <p:cNvSpPr/>
            <p:nvPr/>
          </p:nvSpPr>
          <p:spPr>
            <a:xfrm>
              <a:off x="76199" y="685159"/>
              <a:ext cx="8991599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8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7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7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7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7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8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107" name="Imagem 106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043989" y="1196762"/>
            <a:ext cx="180975" cy="390436"/>
          </a:xfrm>
          <a:prstGeom prst="rect">
            <a:avLst/>
          </a:prstGeom>
        </p:spPr>
      </p:pic>
      <p:sp>
        <p:nvSpPr>
          <p:cNvPr id="108" name="Content"/>
          <p:cNvSpPr txBox="1"/>
          <p:nvPr>
            <p:custDataLst>
              <p:custData r:id="rId5"/>
            </p:custDataLst>
          </p:nvPr>
        </p:nvSpPr>
        <p:spPr>
          <a:xfrm>
            <a:off x="948957" y="1558613"/>
            <a:ext cx="69602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109" name="Picture 2" descr="C:\Users\t-dantay\Documents\Placeholders\user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441" y="1281563"/>
            <a:ext cx="170236" cy="18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Elipse 109"/>
          <p:cNvSpPr/>
          <p:nvPr/>
        </p:nvSpPr>
        <p:spPr>
          <a:xfrm>
            <a:off x="1530538" y="1239967"/>
            <a:ext cx="388042" cy="286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ontent"/>
          <p:cNvSpPr txBox="1"/>
          <p:nvPr>
            <p:custDataLst>
              <p:custData r:id="rId7"/>
            </p:custDataLst>
          </p:nvPr>
        </p:nvSpPr>
        <p:spPr>
          <a:xfrm>
            <a:off x="1923119" y="1141840"/>
            <a:ext cx="19788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Academico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silva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" name="Content"/>
          <p:cNvSpPr txBox="1"/>
          <p:nvPr>
            <p:custDataLst>
              <p:custData r:id="rId8"/>
            </p:custDataLst>
          </p:nvPr>
        </p:nvSpPr>
        <p:spPr>
          <a:xfrm>
            <a:off x="1917928" y="1317154"/>
            <a:ext cx="12747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00000</a:t>
            </a:r>
          </a:p>
        </p:txBody>
      </p:sp>
      <p:sp>
        <p:nvSpPr>
          <p:cNvPr id="113" name="Content"/>
          <p:cNvSpPr txBox="1"/>
          <p:nvPr>
            <p:custDataLst>
              <p:custData r:id="rId9"/>
            </p:custDataLst>
          </p:nvPr>
        </p:nvSpPr>
        <p:spPr>
          <a:xfrm>
            <a:off x="1917928" y="1468437"/>
            <a:ext cx="12927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4" name="Content"/>
          <p:cNvSpPr txBox="1"/>
          <p:nvPr>
            <p:custDataLst>
              <p:custData r:id="rId10"/>
            </p:custDataLst>
          </p:nvPr>
        </p:nvSpPr>
        <p:spPr>
          <a:xfrm>
            <a:off x="1897258" y="1641750"/>
            <a:ext cx="217566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5" name="Conector reto 114"/>
          <p:cNvCxnSpPr>
            <a:cxnSpLocks/>
          </p:cNvCxnSpPr>
          <p:nvPr/>
        </p:nvCxnSpPr>
        <p:spPr>
          <a:xfrm>
            <a:off x="1019418" y="1908715"/>
            <a:ext cx="29748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/>
          <p:cNvCxnSpPr/>
          <p:nvPr/>
        </p:nvCxnSpPr>
        <p:spPr>
          <a:xfrm>
            <a:off x="1009299" y="2402749"/>
            <a:ext cx="2995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ipse 117"/>
          <p:cNvSpPr/>
          <p:nvPr/>
        </p:nvSpPr>
        <p:spPr>
          <a:xfrm>
            <a:off x="1894223" y="1924571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1" name="Imagem 120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4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0584" y="1958863"/>
            <a:ext cx="308525" cy="308525"/>
          </a:xfrm>
          <a:prstGeom prst="rect">
            <a:avLst/>
          </a:prstGeom>
        </p:spPr>
      </p:pic>
      <p:pic>
        <p:nvPicPr>
          <p:cNvPr id="122" name="Imagem 121"/>
          <p:cNvPicPr>
            <a:picLocks noChangeAspect="1"/>
          </p:cNvPicPr>
          <p:nvPr/>
        </p:nvPicPr>
        <p:blipFill>
          <a:blip r:embed="rId4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47" y="2006174"/>
            <a:ext cx="251969" cy="251969"/>
          </a:xfrm>
          <a:prstGeom prst="rect">
            <a:avLst/>
          </a:prstGeom>
        </p:spPr>
      </p:pic>
      <p:pic>
        <p:nvPicPr>
          <p:cNvPr id="126" name="Imagem 125"/>
          <p:cNvPicPr>
            <a:picLocks noChangeAspect="1"/>
          </p:cNvPicPr>
          <p:nvPr/>
        </p:nvPicPr>
        <p:blipFill>
          <a:blip r:embed="rId4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24" y="1986238"/>
            <a:ext cx="269145" cy="269145"/>
          </a:xfrm>
          <a:prstGeom prst="rect">
            <a:avLst/>
          </a:prstGeom>
        </p:spPr>
      </p:pic>
      <p:sp>
        <p:nvSpPr>
          <p:cNvPr id="128" name="Elipse 127"/>
          <p:cNvSpPr/>
          <p:nvPr/>
        </p:nvSpPr>
        <p:spPr>
          <a:xfrm>
            <a:off x="2357335" y="1936619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/>
          <p:cNvSpPr/>
          <p:nvPr/>
        </p:nvSpPr>
        <p:spPr>
          <a:xfrm>
            <a:off x="2817747" y="1931664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8" name="Imagem 137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453250" y="2399393"/>
            <a:ext cx="180975" cy="390436"/>
          </a:xfrm>
          <a:prstGeom prst="rect">
            <a:avLst/>
          </a:prstGeom>
        </p:spPr>
      </p:pic>
      <p:sp>
        <p:nvSpPr>
          <p:cNvPr id="139" name="Content"/>
          <p:cNvSpPr txBox="1"/>
          <p:nvPr>
            <p:custDataLst>
              <p:custData r:id="rId11"/>
            </p:custDataLst>
          </p:nvPr>
        </p:nvSpPr>
        <p:spPr>
          <a:xfrm>
            <a:off x="5313481" y="2758749"/>
            <a:ext cx="69602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140" name="Picture 2" descr="C:\Users\t-dantay\Documents\Placeholders\user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070" y="2493536"/>
            <a:ext cx="170236" cy="18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Content"/>
          <p:cNvSpPr txBox="1"/>
          <p:nvPr>
            <p:custDataLst>
              <p:custData r:id="rId13"/>
            </p:custDataLst>
          </p:nvPr>
        </p:nvSpPr>
        <p:spPr>
          <a:xfrm>
            <a:off x="6275021" y="2368000"/>
            <a:ext cx="19788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Academico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silva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2" name="Content"/>
          <p:cNvSpPr txBox="1"/>
          <p:nvPr>
            <p:custDataLst>
              <p:custData r:id="rId14"/>
            </p:custDataLst>
          </p:nvPr>
        </p:nvSpPr>
        <p:spPr>
          <a:xfrm>
            <a:off x="8144117" y="2371031"/>
            <a:ext cx="12747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00000</a:t>
            </a:r>
          </a:p>
        </p:txBody>
      </p:sp>
      <p:sp>
        <p:nvSpPr>
          <p:cNvPr id="143" name="Content"/>
          <p:cNvSpPr txBox="1"/>
          <p:nvPr>
            <p:custDataLst>
              <p:custData r:id="rId15"/>
            </p:custDataLst>
          </p:nvPr>
        </p:nvSpPr>
        <p:spPr>
          <a:xfrm>
            <a:off x="6272595" y="2582183"/>
            <a:ext cx="12927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4" name="Content"/>
          <p:cNvSpPr txBox="1"/>
          <p:nvPr>
            <p:custDataLst>
              <p:custData r:id="rId16"/>
            </p:custDataLst>
          </p:nvPr>
        </p:nvSpPr>
        <p:spPr>
          <a:xfrm>
            <a:off x="7498310" y="2581566"/>
            <a:ext cx="21768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5" name="Elipse 144"/>
          <p:cNvSpPr/>
          <p:nvPr/>
        </p:nvSpPr>
        <p:spPr>
          <a:xfrm>
            <a:off x="5945339" y="2447986"/>
            <a:ext cx="388042" cy="286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6" name="Conector reto 145"/>
          <p:cNvCxnSpPr>
            <a:cxnSpLocks/>
          </p:cNvCxnSpPr>
          <p:nvPr/>
        </p:nvCxnSpPr>
        <p:spPr>
          <a:xfrm>
            <a:off x="5420160" y="2960625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to 152"/>
          <p:cNvCxnSpPr>
            <a:cxnSpLocks/>
          </p:cNvCxnSpPr>
          <p:nvPr/>
        </p:nvCxnSpPr>
        <p:spPr>
          <a:xfrm>
            <a:off x="5409574" y="3449014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/>
          <p:cNvCxnSpPr/>
          <p:nvPr/>
        </p:nvCxnSpPr>
        <p:spPr>
          <a:xfrm>
            <a:off x="1015138" y="2880034"/>
            <a:ext cx="2995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ipse 124"/>
          <p:cNvSpPr/>
          <p:nvPr/>
        </p:nvSpPr>
        <p:spPr>
          <a:xfrm>
            <a:off x="2136261" y="2419689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0" name="Imagem 129" descr="Uma imagem contendo coisa&#10;&#10;Descrição gerada com alta confiança"/>
          <p:cNvPicPr>
            <a:picLocks noChangeAspect="1"/>
          </p:cNvPicPr>
          <p:nvPr/>
        </p:nvPicPr>
        <p:blipFill>
          <a:blip r:embed="rId4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70" y="2439505"/>
            <a:ext cx="295357" cy="295357"/>
          </a:xfrm>
          <a:prstGeom prst="rect">
            <a:avLst/>
          </a:prstGeom>
        </p:spPr>
      </p:pic>
      <p:sp>
        <p:nvSpPr>
          <p:cNvPr id="132" name="Elipse 131"/>
          <p:cNvSpPr/>
          <p:nvPr/>
        </p:nvSpPr>
        <p:spPr>
          <a:xfrm>
            <a:off x="2540537" y="2420447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Triângulo isósceles 132"/>
          <p:cNvSpPr/>
          <p:nvPr/>
        </p:nvSpPr>
        <p:spPr>
          <a:xfrm>
            <a:off x="2720225" y="2843791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8" name="Picture 1"/>
          <p:cNvPicPr preferRelativeResize="0">
            <a:picLocks/>
          </p:cNvPicPr>
          <p:nvPr>
            <p:custDataLst>
              <p:custData r:id="rId17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704" y="2541237"/>
            <a:ext cx="167043" cy="163000"/>
          </a:xfrm>
          <a:prstGeom prst="rect">
            <a:avLst/>
          </a:prstGeom>
        </p:spPr>
      </p:pic>
      <p:sp>
        <p:nvSpPr>
          <p:cNvPr id="159" name="Freeform 128"/>
          <p:cNvSpPr>
            <a:spLocks noEditPoints="1"/>
          </p:cNvSpPr>
          <p:nvPr>
            <p:custDataLst>
              <p:custData r:id="rId18"/>
              <p:custData r:id="rId19"/>
            </p:custDataLst>
          </p:nvPr>
        </p:nvSpPr>
        <p:spPr bwMode="black">
          <a:xfrm>
            <a:off x="2232817" y="2531055"/>
            <a:ext cx="184475" cy="173897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Elipse 159"/>
          <p:cNvSpPr/>
          <p:nvPr/>
        </p:nvSpPr>
        <p:spPr>
          <a:xfrm>
            <a:off x="2945580" y="2417921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Triângulo isósceles 160"/>
          <p:cNvSpPr/>
          <p:nvPr/>
        </p:nvSpPr>
        <p:spPr>
          <a:xfrm>
            <a:off x="1632695" y="2361578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2" name="Picture 1"/>
          <p:cNvPicPr preferRelativeResize="0">
            <a:picLocks/>
          </p:cNvPicPr>
          <p:nvPr>
            <p:custDataLst>
              <p:custData r:id="rId20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56" y="2026162"/>
            <a:ext cx="174575" cy="238651"/>
          </a:xfrm>
          <a:prstGeom prst="rect">
            <a:avLst/>
          </a:prstGeom>
        </p:spPr>
      </p:pic>
      <p:sp>
        <p:nvSpPr>
          <p:cNvPr id="163" name="Elipse 162"/>
          <p:cNvSpPr/>
          <p:nvPr/>
        </p:nvSpPr>
        <p:spPr>
          <a:xfrm>
            <a:off x="1438181" y="1952155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0" name="Imagem 169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4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24539" y="3033078"/>
            <a:ext cx="308525" cy="308525"/>
          </a:xfrm>
          <a:prstGeom prst="rect">
            <a:avLst/>
          </a:prstGeom>
        </p:spPr>
      </p:pic>
      <p:pic>
        <p:nvPicPr>
          <p:cNvPr id="171" name="Imagem 170"/>
          <p:cNvPicPr>
            <a:picLocks noChangeAspect="1"/>
          </p:cNvPicPr>
          <p:nvPr/>
        </p:nvPicPr>
        <p:blipFill>
          <a:blip r:embed="rId4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902" y="3080389"/>
            <a:ext cx="251969" cy="251969"/>
          </a:xfrm>
          <a:prstGeom prst="rect">
            <a:avLst/>
          </a:prstGeom>
        </p:spPr>
      </p:pic>
      <p:pic>
        <p:nvPicPr>
          <p:cNvPr id="172" name="Imagem 171"/>
          <p:cNvPicPr>
            <a:picLocks noChangeAspect="1"/>
          </p:cNvPicPr>
          <p:nvPr/>
        </p:nvPicPr>
        <p:blipFill>
          <a:blip r:embed="rId4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979" y="3060453"/>
            <a:ext cx="269145" cy="269145"/>
          </a:xfrm>
          <a:prstGeom prst="rect">
            <a:avLst/>
          </a:prstGeom>
        </p:spPr>
      </p:pic>
      <p:pic>
        <p:nvPicPr>
          <p:cNvPr id="173" name="Imagem 172" descr="Uma imagem contendo coisa&#10;&#10;Descrição gerada com alta confiança"/>
          <p:cNvPicPr>
            <a:picLocks noChangeAspect="1"/>
          </p:cNvPicPr>
          <p:nvPr/>
        </p:nvPicPr>
        <p:blipFill>
          <a:blip r:embed="rId4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535" y="3505670"/>
            <a:ext cx="295357" cy="295357"/>
          </a:xfrm>
          <a:prstGeom prst="rect">
            <a:avLst/>
          </a:prstGeom>
        </p:spPr>
      </p:pic>
      <p:pic>
        <p:nvPicPr>
          <p:cNvPr id="174" name="Picture 1"/>
          <p:cNvPicPr preferRelativeResize="0">
            <a:picLocks/>
          </p:cNvPicPr>
          <p:nvPr>
            <p:custDataLst>
              <p:custData r:id="rId21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706" y="3581672"/>
            <a:ext cx="167043" cy="163000"/>
          </a:xfrm>
          <a:prstGeom prst="rect">
            <a:avLst/>
          </a:prstGeom>
        </p:spPr>
      </p:pic>
      <p:sp>
        <p:nvSpPr>
          <p:cNvPr id="175" name="Freeform 128"/>
          <p:cNvSpPr>
            <a:spLocks noEditPoints="1"/>
          </p:cNvSpPr>
          <p:nvPr>
            <p:custDataLst>
              <p:custData r:id="rId22"/>
              <p:custData r:id="rId23"/>
            </p:custDataLst>
          </p:nvPr>
        </p:nvSpPr>
        <p:spPr bwMode="black">
          <a:xfrm>
            <a:off x="7731157" y="3557201"/>
            <a:ext cx="184475" cy="173897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6" name="Picture 1"/>
          <p:cNvPicPr preferRelativeResize="0">
            <a:picLocks/>
          </p:cNvPicPr>
          <p:nvPr>
            <p:custDataLst>
              <p:custData r:id="rId24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711" y="3100377"/>
            <a:ext cx="174575" cy="238651"/>
          </a:xfrm>
          <a:prstGeom prst="rect">
            <a:avLst/>
          </a:prstGeom>
        </p:spPr>
      </p:pic>
      <p:sp>
        <p:nvSpPr>
          <p:cNvPr id="185" name="Elipse 184"/>
          <p:cNvSpPr/>
          <p:nvPr/>
        </p:nvSpPr>
        <p:spPr>
          <a:xfrm>
            <a:off x="7401509" y="2976267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6" name="Elipse 185"/>
          <p:cNvSpPr/>
          <p:nvPr/>
        </p:nvSpPr>
        <p:spPr>
          <a:xfrm>
            <a:off x="7864621" y="2988315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7" name="Elipse 186"/>
          <p:cNvSpPr/>
          <p:nvPr/>
        </p:nvSpPr>
        <p:spPr>
          <a:xfrm>
            <a:off x="8325033" y="2983360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8" name="Elipse 187"/>
          <p:cNvSpPr/>
          <p:nvPr/>
        </p:nvSpPr>
        <p:spPr>
          <a:xfrm>
            <a:off x="7637925" y="3469585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9" name="Elipse 188"/>
          <p:cNvSpPr/>
          <p:nvPr/>
        </p:nvSpPr>
        <p:spPr>
          <a:xfrm>
            <a:off x="8057419" y="3468078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0" name="Elipse 189"/>
          <p:cNvSpPr/>
          <p:nvPr/>
        </p:nvSpPr>
        <p:spPr>
          <a:xfrm>
            <a:off x="8468743" y="3468078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1" name="Triângulo isósceles 190"/>
          <p:cNvSpPr/>
          <p:nvPr/>
        </p:nvSpPr>
        <p:spPr>
          <a:xfrm>
            <a:off x="7139981" y="3400436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2" name="Elipse 191"/>
          <p:cNvSpPr/>
          <p:nvPr/>
        </p:nvSpPr>
        <p:spPr>
          <a:xfrm>
            <a:off x="6945465" y="2976604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3" name="Conector reto 192"/>
          <p:cNvCxnSpPr>
            <a:cxnSpLocks/>
          </p:cNvCxnSpPr>
          <p:nvPr/>
        </p:nvCxnSpPr>
        <p:spPr>
          <a:xfrm>
            <a:off x="5396522" y="3927143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riângulo isósceles 193"/>
          <p:cNvSpPr/>
          <p:nvPr/>
        </p:nvSpPr>
        <p:spPr>
          <a:xfrm>
            <a:off x="8248161" y="3870156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47" name="Table"/>
          <p:cNvGraphicFramePr>
            <a:graphicFrameLocks noGrp="1"/>
          </p:cNvGraphicFramePr>
          <p:nvPr>
            <p:custDataLst>
              <p:custData r:id="rId25"/>
            </p:custDataLst>
            <p:extLst>
              <p:ext uri="{D42A27DB-BD31-4B8C-83A1-F6EECF244321}">
                <p14:modId xmlns:p14="http://schemas.microsoft.com/office/powerpoint/2010/main" val="2927581769"/>
              </p:ext>
            </p:extLst>
          </p:nvPr>
        </p:nvGraphicFramePr>
        <p:xfrm>
          <a:off x="1237194" y="3029758"/>
          <a:ext cx="2458275" cy="213173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02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46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6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46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46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46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46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46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46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8" name="Content"/>
          <p:cNvSpPr/>
          <p:nvPr/>
        </p:nvSpPr>
        <p:spPr bwMode="auto">
          <a:xfrm>
            <a:off x="6009502" y="3995629"/>
            <a:ext cx="3945115" cy="797019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LISTBOX</a:t>
            </a:r>
          </a:p>
        </p:txBody>
      </p:sp>
    </p:spTree>
    <p:extLst>
      <p:ext uri="{BB962C8B-B14F-4D97-AF65-F5344CB8AC3E}">
        <p14:creationId xmlns:p14="http://schemas.microsoft.com/office/powerpoint/2010/main" val="145039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sPhone"/>
          <p:cNvGrpSpPr/>
          <p:nvPr>
            <p:custDataLst>
              <p:custData r:id="rId1"/>
            </p:custDataLst>
          </p:nvPr>
        </p:nvGrpSpPr>
        <p:grpSpPr>
          <a:xfrm>
            <a:off x="765292" y="8525"/>
            <a:ext cx="3464995" cy="6857998"/>
            <a:chOff x="2839503" y="1"/>
            <a:chExt cx="3464995" cy="6857998"/>
          </a:xfrm>
        </p:grpSpPr>
        <p:grpSp>
          <p:nvGrpSpPr>
            <p:cNvPr id="3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7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9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3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4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WindowsPhoneLandscape"/>
          <p:cNvGrpSpPr/>
          <p:nvPr>
            <p:custDataLst>
              <p:custData r:id="rId2"/>
            </p:custDataLst>
          </p:nvPr>
        </p:nvGrpSpPr>
        <p:grpSpPr>
          <a:xfrm>
            <a:off x="4861561" y="1696501"/>
            <a:ext cx="6857998" cy="3464995"/>
            <a:chOff x="1143003" y="1696502"/>
            <a:chExt cx="6857998" cy="3464995"/>
          </a:xfrm>
        </p:grpSpPr>
        <p:grpSp>
          <p:nvGrpSpPr>
            <p:cNvPr id="18" name="Group 2"/>
            <p:cNvGrpSpPr/>
            <p:nvPr/>
          </p:nvGrpSpPr>
          <p:grpSpPr>
            <a:xfrm>
              <a:off x="1143003" y="1696502"/>
              <a:ext cx="6857998" cy="3464995"/>
              <a:chOff x="1143003" y="1696502"/>
              <a:chExt cx="6857998" cy="3464995"/>
            </a:xfrm>
          </p:grpSpPr>
          <p:grpSp>
            <p:nvGrpSpPr>
              <p:cNvPr id="20" name="Group 4"/>
              <p:cNvGrpSpPr/>
              <p:nvPr/>
            </p:nvGrpSpPr>
            <p:grpSpPr>
              <a:xfrm rot="16200000">
                <a:off x="2839504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2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8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5"/>
              <p:cNvSpPr/>
              <p:nvPr/>
            </p:nvSpPr>
            <p:spPr>
              <a:xfrm>
                <a:off x="1625053" y="1907758"/>
                <a:ext cx="5074921" cy="178378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WebBrowser"/>
          <p:cNvGrpSpPr/>
          <p:nvPr>
            <p:custDataLst>
              <p:custData r:id="rId3"/>
            </p:custDataLst>
          </p:nvPr>
        </p:nvGrpSpPr>
        <p:grpSpPr>
          <a:xfrm>
            <a:off x="5354320" y="2089166"/>
            <a:ext cx="5064212" cy="2856676"/>
            <a:chOff x="0" y="0"/>
            <a:chExt cx="9144000" cy="6858000"/>
          </a:xfrm>
        </p:grpSpPr>
        <p:sp>
          <p:nvSpPr>
            <p:cNvPr id="3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1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66" name="WebBrowser"/>
          <p:cNvGrpSpPr/>
          <p:nvPr>
            <p:custDataLst>
              <p:custData r:id="rId4"/>
            </p:custDataLst>
          </p:nvPr>
        </p:nvGrpSpPr>
        <p:grpSpPr>
          <a:xfrm>
            <a:off x="991536" y="679171"/>
            <a:ext cx="3022840" cy="4886325"/>
            <a:chOff x="0" y="0"/>
            <a:chExt cx="9144000" cy="6858000"/>
          </a:xfrm>
        </p:grpSpPr>
        <p:sp>
          <p:nvSpPr>
            <p:cNvPr id="6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9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WebPageBody"/>
            <p:cNvSpPr/>
            <p:nvPr/>
          </p:nvSpPr>
          <p:spPr>
            <a:xfrm>
              <a:off x="76199" y="685159"/>
              <a:ext cx="8991599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8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7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7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7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7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8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107" name="Imagem 106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043989" y="1196762"/>
            <a:ext cx="180975" cy="390436"/>
          </a:xfrm>
          <a:prstGeom prst="rect">
            <a:avLst/>
          </a:prstGeom>
        </p:spPr>
      </p:pic>
      <p:sp>
        <p:nvSpPr>
          <p:cNvPr id="108" name="Content"/>
          <p:cNvSpPr txBox="1"/>
          <p:nvPr>
            <p:custDataLst>
              <p:custData r:id="rId5"/>
            </p:custDataLst>
          </p:nvPr>
        </p:nvSpPr>
        <p:spPr>
          <a:xfrm>
            <a:off x="948957" y="1558613"/>
            <a:ext cx="69602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109" name="Picture 2" descr="C:\Users\t-dantay\Documents\Placeholders\user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441" y="1281563"/>
            <a:ext cx="170236" cy="18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Elipse 109"/>
          <p:cNvSpPr/>
          <p:nvPr/>
        </p:nvSpPr>
        <p:spPr>
          <a:xfrm>
            <a:off x="1530538" y="1239967"/>
            <a:ext cx="388042" cy="286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ontent"/>
          <p:cNvSpPr txBox="1"/>
          <p:nvPr>
            <p:custDataLst>
              <p:custData r:id="rId7"/>
            </p:custDataLst>
          </p:nvPr>
        </p:nvSpPr>
        <p:spPr>
          <a:xfrm>
            <a:off x="1923119" y="1141840"/>
            <a:ext cx="19788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Academico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silva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" name="Content"/>
          <p:cNvSpPr txBox="1"/>
          <p:nvPr>
            <p:custDataLst>
              <p:custData r:id="rId8"/>
            </p:custDataLst>
          </p:nvPr>
        </p:nvSpPr>
        <p:spPr>
          <a:xfrm>
            <a:off x="1917928" y="1317154"/>
            <a:ext cx="12747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00000</a:t>
            </a:r>
          </a:p>
        </p:txBody>
      </p:sp>
      <p:sp>
        <p:nvSpPr>
          <p:cNvPr id="113" name="Content"/>
          <p:cNvSpPr txBox="1"/>
          <p:nvPr>
            <p:custDataLst>
              <p:custData r:id="rId9"/>
            </p:custDataLst>
          </p:nvPr>
        </p:nvSpPr>
        <p:spPr>
          <a:xfrm>
            <a:off x="1917928" y="1468437"/>
            <a:ext cx="12927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4" name="Content"/>
          <p:cNvSpPr txBox="1"/>
          <p:nvPr>
            <p:custDataLst>
              <p:custData r:id="rId10"/>
            </p:custDataLst>
          </p:nvPr>
        </p:nvSpPr>
        <p:spPr>
          <a:xfrm>
            <a:off x="1897258" y="1641750"/>
            <a:ext cx="217566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5" name="Conector reto 114"/>
          <p:cNvCxnSpPr>
            <a:cxnSpLocks/>
          </p:cNvCxnSpPr>
          <p:nvPr/>
        </p:nvCxnSpPr>
        <p:spPr>
          <a:xfrm>
            <a:off x="1019418" y="1908715"/>
            <a:ext cx="29748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/>
          <p:cNvCxnSpPr/>
          <p:nvPr/>
        </p:nvCxnSpPr>
        <p:spPr>
          <a:xfrm>
            <a:off x="1009299" y="2402749"/>
            <a:ext cx="2995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ipse 117"/>
          <p:cNvSpPr/>
          <p:nvPr/>
        </p:nvSpPr>
        <p:spPr>
          <a:xfrm>
            <a:off x="1894223" y="1924571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1" name="Imagem 120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4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0584" y="1958863"/>
            <a:ext cx="308525" cy="308525"/>
          </a:xfrm>
          <a:prstGeom prst="rect">
            <a:avLst/>
          </a:prstGeom>
        </p:spPr>
      </p:pic>
      <p:pic>
        <p:nvPicPr>
          <p:cNvPr id="122" name="Imagem 121"/>
          <p:cNvPicPr>
            <a:picLocks noChangeAspect="1"/>
          </p:cNvPicPr>
          <p:nvPr/>
        </p:nvPicPr>
        <p:blipFill>
          <a:blip r:embed="rId4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47" y="2006174"/>
            <a:ext cx="251969" cy="251969"/>
          </a:xfrm>
          <a:prstGeom prst="rect">
            <a:avLst/>
          </a:prstGeom>
        </p:spPr>
      </p:pic>
      <p:pic>
        <p:nvPicPr>
          <p:cNvPr id="126" name="Imagem 125"/>
          <p:cNvPicPr>
            <a:picLocks noChangeAspect="1"/>
          </p:cNvPicPr>
          <p:nvPr/>
        </p:nvPicPr>
        <p:blipFill>
          <a:blip r:embed="rId4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24" y="1986238"/>
            <a:ext cx="269145" cy="269145"/>
          </a:xfrm>
          <a:prstGeom prst="rect">
            <a:avLst/>
          </a:prstGeom>
        </p:spPr>
      </p:pic>
      <p:sp>
        <p:nvSpPr>
          <p:cNvPr id="128" name="Elipse 127"/>
          <p:cNvSpPr/>
          <p:nvPr/>
        </p:nvSpPr>
        <p:spPr>
          <a:xfrm>
            <a:off x="2357335" y="1936619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/>
          <p:cNvSpPr/>
          <p:nvPr/>
        </p:nvSpPr>
        <p:spPr>
          <a:xfrm>
            <a:off x="2817747" y="1931664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8" name="Imagem 137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453250" y="2399393"/>
            <a:ext cx="180975" cy="390436"/>
          </a:xfrm>
          <a:prstGeom prst="rect">
            <a:avLst/>
          </a:prstGeom>
        </p:spPr>
      </p:pic>
      <p:sp>
        <p:nvSpPr>
          <p:cNvPr id="139" name="Content"/>
          <p:cNvSpPr txBox="1"/>
          <p:nvPr>
            <p:custDataLst>
              <p:custData r:id="rId11"/>
            </p:custDataLst>
          </p:nvPr>
        </p:nvSpPr>
        <p:spPr>
          <a:xfrm>
            <a:off x="5313481" y="2758749"/>
            <a:ext cx="69602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140" name="Picture 2" descr="C:\Users\t-dantay\Documents\Placeholders\user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070" y="2493536"/>
            <a:ext cx="170236" cy="18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Content"/>
          <p:cNvSpPr txBox="1"/>
          <p:nvPr>
            <p:custDataLst>
              <p:custData r:id="rId13"/>
            </p:custDataLst>
          </p:nvPr>
        </p:nvSpPr>
        <p:spPr>
          <a:xfrm>
            <a:off x="6275021" y="2368000"/>
            <a:ext cx="19788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Academico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silva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2" name="Content"/>
          <p:cNvSpPr txBox="1"/>
          <p:nvPr>
            <p:custDataLst>
              <p:custData r:id="rId14"/>
            </p:custDataLst>
          </p:nvPr>
        </p:nvSpPr>
        <p:spPr>
          <a:xfrm>
            <a:off x="8144117" y="2371031"/>
            <a:ext cx="12747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00000</a:t>
            </a:r>
          </a:p>
        </p:txBody>
      </p:sp>
      <p:sp>
        <p:nvSpPr>
          <p:cNvPr id="143" name="Content"/>
          <p:cNvSpPr txBox="1"/>
          <p:nvPr>
            <p:custDataLst>
              <p:custData r:id="rId15"/>
            </p:custDataLst>
          </p:nvPr>
        </p:nvSpPr>
        <p:spPr>
          <a:xfrm>
            <a:off x="6272595" y="2582183"/>
            <a:ext cx="12927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4" name="Content"/>
          <p:cNvSpPr txBox="1"/>
          <p:nvPr>
            <p:custDataLst>
              <p:custData r:id="rId16"/>
            </p:custDataLst>
          </p:nvPr>
        </p:nvSpPr>
        <p:spPr>
          <a:xfrm>
            <a:off x="7498310" y="2581566"/>
            <a:ext cx="21768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5" name="Elipse 144"/>
          <p:cNvSpPr/>
          <p:nvPr/>
        </p:nvSpPr>
        <p:spPr>
          <a:xfrm>
            <a:off x="5945339" y="2447986"/>
            <a:ext cx="388042" cy="286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6" name="Conector reto 145"/>
          <p:cNvCxnSpPr>
            <a:cxnSpLocks/>
          </p:cNvCxnSpPr>
          <p:nvPr/>
        </p:nvCxnSpPr>
        <p:spPr>
          <a:xfrm>
            <a:off x="5420160" y="2960625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to 152"/>
          <p:cNvCxnSpPr>
            <a:cxnSpLocks/>
          </p:cNvCxnSpPr>
          <p:nvPr/>
        </p:nvCxnSpPr>
        <p:spPr>
          <a:xfrm>
            <a:off x="5409574" y="3449014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/>
          <p:cNvCxnSpPr/>
          <p:nvPr/>
        </p:nvCxnSpPr>
        <p:spPr>
          <a:xfrm>
            <a:off x="1015138" y="2880034"/>
            <a:ext cx="2995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ipse 124"/>
          <p:cNvSpPr/>
          <p:nvPr/>
        </p:nvSpPr>
        <p:spPr>
          <a:xfrm>
            <a:off x="2136261" y="2419689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0" name="Imagem 129" descr="Uma imagem contendo coisa&#10;&#10;Descrição gerada com alta confiança"/>
          <p:cNvPicPr>
            <a:picLocks noChangeAspect="1"/>
          </p:cNvPicPr>
          <p:nvPr/>
        </p:nvPicPr>
        <p:blipFill>
          <a:blip r:embed="rId4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70" y="2439505"/>
            <a:ext cx="295357" cy="295357"/>
          </a:xfrm>
          <a:prstGeom prst="rect">
            <a:avLst/>
          </a:prstGeom>
        </p:spPr>
      </p:pic>
      <p:sp>
        <p:nvSpPr>
          <p:cNvPr id="132" name="Elipse 131"/>
          <p:cNvSpPr/>
          <p:nvPr/>
        </p:nvSpPr>
        <p:spPr>
          <a:xfrm>
            <a:off x="2540537" y="2420447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Triângulo isósceles 132"/>
          <p:cNvSpPr/>
          <p:nvPr/>
        </p:nvSpPr>
        <p:spPr>
          <a:xfrm>
            <a:off x="2683390" y="2829005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8" name="Picture 1"/>
          <p:cNvPicPr preferRelativeResize="0">
            <a:picLocks/>
          </p:cNvPicPr>
          <p:nvPr>
            <p:custDataLst>
              <p:custData r:id="rId17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704" y="2541237"/>
            <a:ext cx="167043" cy="163000"/>
          </a:xfrm>
          <a:prstGeom prst="rect">
            <a:avLst/>
          </a:prstGeom>
        </p:spPr>
      </p:pic>
      <p:sp>
        <p:nvSpPr>
          <p:cNvPr id="159" name="Freeform 128"/>
          <p:cNvSpPr>
            <a:spLocks noEditPoints="1"/>
          </p:cNvSpPr>
          <p:nvPr>
            <p:custDataLst>
              <p:custData r:id="rId18"/>
              <p:custData r:id="rId19"/>
            </p:custDataLst>
          </p:nvPr>
        </p:nvSpPr>
        <p:spPr bwMode="black">
          <a:xfrm>
            <a:off x="2232817" y="2531055"/>
            <a:ext cx="184475" cy="173897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Elipse 159"/>
          <p:cNvSpPr/>
          <p:nvPr/>
        </p:nvSpPr>
        <p:spPr>
          <a:xfrm>
            <a:off x="2945580" y="2417921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Triângulo isósceles 160"/>
          <p:cNvSpPr/>
          <p:nvPr/>
        </p:nvSpPr>
        <p:spPr>
          <a:xfrm>
            <a:off x="1632695" y="2361578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2" name="Picture 1"/>
          <p:cNvPicPr preferRelativeResize="0">
            <a:picLocks/>
          </p:cNvPicPr>
          <p:nvPr>
            <p:custDataLst>
              <p:custData r:id="rId20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56" y="2026162"/>
            <a:ext cx="174575" cy="238651"/>
          </a:xfrm>
          <a:prstGeom prst="rect">
            <a:avLst/>
          </a:prstGeom>
        </p:spPr>
      </p:pic>
      <p:sp>
        <p:nvSpPr>
          <p:cNvPr id="163" name="Elipse 162"/>
          <p:cNvSpPr/>
          <p:nvPr/>
        </p:nvSpPr>
        <p:spPr>
          <a:xfrm>
            <a:off x="1438181" y="1952155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0" name="Imagem 169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4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24539" y="3033078"/>
            <a:ext cx="308525" cy="308525"/>
          </a:xfrm>
          <a:prstGeom prst="rect">
            <a:avLst/>
          </a:prstGeom>
        </p:spPr>
      </p:pic>
      <p:pic>
        <p:nvPicPr>
          <p:cNvPr id="171" name="Imagem 170"/>
          <p:cNvPicPr>
            <a:picLocks noChangeAspect="1"/>
          </p:cNvPicPr>
          <p:nvPr/>
        </p:nvPicPr>
        <p:blipFill>
          <a:blip r:embed="rId4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902" y="3080389"/>
            <a:ext cx="251969" cy="251969"/>
          </a:xfrm>
          <a:prstGeom prst="rect">
            <a:avLst/>
          </a:prstGeom>
        </p:spPr>
      </p:pic>
      <p:pic>
        <p:nvPicPr>
          <p:cNvPr id="172" name="Imagem 171"/>
          <p:cNvPicPr>
            <a:picLocks noChangeAspect="1"/>
          </p:cNvPicPr>
          <p:nvPr/>
        </p:nvPicPr>
        <p:blipFill>
          <a:blip r:embed="rId4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979" y="3060453"/>
            <a:ext cx="269145" cy="269145"/>
          </a:xfrm>
          <a:prstGeom prst="rect">
            <a:avLst/>
          </a:prstGeom>
        </p:spPr>
      </p:pic>
      <p:pic>
        <p:nvPicPr>
          <p:cNvPr id="173" name="Imagem 172" descr="Uma imagem contendo coisa&#10;&#10;Descrição gerada com alta confiança"/>
          <p:cNvPicPr>
            <a:picLocks noChangeAspect="1"/>
          </p:cNvPicPr>
          <p:nvPr/>
        </p:nvPicPr>
        <p:blipFill>
          <a:blip r:embed="rId4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535" y="3505670"/>
            <a:ext cx="295357" cy="295357"/>
          </a:xfrm>
          <a:prstGeom prst="rect">
            <a:avLst/>
          </a:prstGeom>
        </p:spPr>
      </p:pic>
      <p:pic>
        <p:nvPicPr>
          <p:cNvPr id="174" name="Picture 1"/>
          <p:cNvPicPr preferRelativeResize="0">
            <a:picLocks/>
          </p:cNvPicPr>
          <p:nvPr>
            <p:custDataLst>
              <p:custData r:id="rId21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706" y="3581672"/>
            <a:ext cx="167043" cy="163000"/>
          </a:xfrm>
          <a:prstGeom prst="rect">
            <a:avLst/>
          </a:prstGeom>
        </p:spPr>
      </p:pic>
      <p:sp>
        <p:nvSpPr>
          <p:cNvPr id="175" name="Freeform 128"/>
          <p:cNvSpPr>
            <a:spLocks noEditPoints="1"/>
          </p:cNvSpPr>
          <p:nvPr>
            <p:custDataLst>
              <p:custData r:id="rId22"/>
              <p:custData r:id="rId23"/>
            </p:custDataLst>
          </p:nvPr>
        </p:nvSpPr>
        <p:spPr bwMode="black">
          <a:xfrm>
            <a:off x="7731157" y="3557201"/>
            <a:ext cx="184475" cy="173897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6" name="Picture 1"/>
          <p:cNvPicPr preferRelativeResize="0">
            <a:picLocks/>
          </p:cNvPicPr>
          <p:nvPr>
            <p:custDataLst>
              <p:custData r:id="rId24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711" y="3100377"/>
            <a:ext cx="174575" cy="238651"/>
          </a:xfrm>
          <a:prstGeom prst="rect">
            <a:avLst/>
          </a:prstGeom>
        </p:spPr>
      </p:pic>
      <p:sp>
        <p:nvSpPr>
          <p:cNvPr id="185" name="Elipse 184"/>
          <p:cNvSpPr/>
          <p:nvPr/>
        </p:nvSpPr>
        <p:spPr>
          <a:xfrm>
            <a:off x="7401509" y="2976267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6" name="Elipse 185"/>
          <p:cNvSpPr/>
          <p:nvPr/>
        </p:nvSpPr>
        <p:spPr>
          <a:xfrm>
            <a:off x="7864621" y="2988315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7" name="Elipse 186"/>
          <p:cNvSpPr/>
          <p:nvPr/>
        </p:nvSpPr>
        <p:spPr>
          <a:xfrm>
            <a:off x="8325033" y="2983360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8" name="Elipse 187"/>
          <p:cNvSpPr/>
          <p:nvPr/>
        </p:nvSpPr>
        <p:spPr>
          <a:xfrm>
            <a:off x="7637925" y="3469585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9" name="Elipse 188"/>
          <p:cNvSpPr/>
          <p:nvPr/>
        </p:nvSpPr>
        <p:spPr>
          <a:xfrm>
            <a:off x="8057419" y="3468078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0" name="Elipse 189"/>
          <p:cNvSpPr/>
          <p:nvPr/>
        </p:nvSpPr>
        <p:spPr>
          <a:xfrm>
            <a:off x="8468743" y="3468078"/>
            <a:ext cx="370940" cy="388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1" name="Triângulo isósceles 190"/>
          <p:cNvSpPr/>
          <p:nvPr/>
        </p:nvSpPr>
        <p:spPr>
          <a:xfrm>
            <a:off x="7139981" y="3400436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2" name="Elipse 191"/>
          <p:cNvSpPr/>
          <p:nvPr/>
        </p:nvSpPr>
        <p:spPr>
          <a:xfrm>
            <a:off x="6945465" y="2976604"/>
            <a:ext cx="434749" cy="4009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3" name="Conector reto 192"/>
          <p:cNvCxnSpPr>
            <a:cxnSpLocks/>
          </p:cNvCxnSpPr>
          <p:nvPr/>
        </p:nvCxnSpPr>
        <p:spPr>
          <a:xfrm>
            <a:off x="5396522" y="3927143"/>
            <a:ext cx="4998372" cy="5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riângulo isósceles 193"/>
          <p:cNvSpPr/>
          <p:nvPr/>
        </p:nvSpPr>
        <p:spPr>
          <a:xfrm>
            <a:off x="8654213" y="3870156"/>
            <a:ext cx="45719" cy="4809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47" name="Table"/>
          <p:cNvGraphicFramePr>
            <a:graphicFrameLocks noGrp="1"/>
          </p:cNvGraphicFramePr>
          <p:nvPr>
            <p:custDataLst>
              <p:custData r:id="rId25"/>
            </p:custDataLst>
            <p:extLst>
              <p:ext uri="{D42A27DB-BD31-4B8C-83A1-F6EECF244321}">
                <p14:modId xmlns:p14="http://schemas.microsoft.com/office/powerpoint/2010/main" val="2927581769"/>
              </p:ext>
            </p:extLst>
          </p:nvPr>
        </p:nvGraphicFramePr>
        <p:xfrm>
          <a:off x="1237194" y="3029758"/>
          <a:ext cx="2458275" cy="213173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02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46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6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46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46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46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46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46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46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8" name="Content"/>
          <p:cNvSpPr/>
          <p:nvPr/>
        </p:nvSpPr>
        <p:spPr bwMode="auto">
          <a:xfrm>
            <a:off x="6009502" y="3995629"/>
            <a:ext cx="3945115" cy="797019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LISTBOX</a:t>
            </a:r>
          </a:p>
        </p:txBody>
      </p:sp>
    </p:spTree>
    <p:extLst>
      <p:ext uri="{BB962C8B-B14F-4D97-AF65-F5344CB8AC3E}">
        <p14:creationId xmlns:p14="http://schemas.microsoft.com/office/powerpoint/2010/main" val="89757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8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10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112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23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31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1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13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3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8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1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50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1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7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178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1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90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207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2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2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2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23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33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234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235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2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2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50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2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256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2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263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2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70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2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76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277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27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7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38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39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2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55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5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6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6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6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6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8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2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94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Props1.xml><?xml version="1.0" encoding="utf-8"?>
<ds:datastoreItem xmlns:ds="http://schemas.openxmlformats.org/officeDocument/2006/customXml" ds:itemID="{094A1E9A-2834-4313-9D88-85EFFB493B04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EC41DB45-02FA-4992-B5C0-9CB8F810D9FB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5730D8BE-8567-440A-9B7E-C162FFDCA3D2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E445925D-D09F-4789-A324-13A148065830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20A3CA75-130F-4ABC-8A19-0D1671AD422D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ED4B6A05-040F-4276-8074-AD2AD3392D76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C704406F-DD92-4188-A37F-4892C4749E93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354E4DB6-917A-44A8-92B1-9FB4F55CA4A8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677C87A2-AA11-407B-8F88-B2F33F612015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D9833B6F-3137-4DD4-9271-F02E3222DF3E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B7B41F7A-1547-4F30-9D45-5FAE04A403AD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39229A3A-29C5-4B28-A726-BDE929CA3BC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E24869F-080A-4A1C-9615-0223457DA94D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B5AD7135-6DC6-4E56-912D-A816C0A173E1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9EFE4F54-E856-4C95-B4C2-6486F475F5CC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40A94F96-9649-4255-938F-D1679C82C256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99CE0A09-15EE-4467-B74F-F200B8785290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C4AD9FC4-6910-4A9B-8431-F5458527E7F3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9C121255-5EE7-4BCB-9A26-FCF8F1CC78B4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C05A37E8-E8E3-4DCB-B4EC-792EC2F29FAE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B1926690-A479-490F-A8B5-274C13336561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7438C02F-1FDC-41DC-A6F8-93C6F64BE611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356955C2-EF5E-4130-849F-66E21A35130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706FCDDA-F2E0-4DD1-8BC1-41B36CA09545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AF7CB30E-AD51-4A11-A074-F8C77DC79139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5C562730-B51A-4C6C-8E48-9B4AAE8C228A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64D140FF-C3B9-4EEA-A621-589E7088C404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834B2520-990D-4FA0-A58D-332929D96BA9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0286EAD7-55AA-4F07-BE5B-2118EAA49D08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02A2B01F-1098-4617-AB7A-B84AB325FFB5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B6760075-260A-468E-9665-5359327E61AD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1C3E22CF-9623-4C50-832C-1CD88C66006E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C840F711-BE7A-4105-B005-3BC2308DC741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11659189-BC2A-432C-8B85-D863A0F3BD1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AEC1F18-ED8D-4B9A-810B-F45D997FB2CE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0745330D-463D-4593-9C6A-7AFC2166BD1E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A195C4C5-3E3C-44F3-A1F9-82EE06704852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1B51B90E-41AF-4B94-8170-CA2068381936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F622E8BB-9207-457D-A763-07B6EA27B9C7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7086E0CE-32F4-447F-90AF-0D4F4D9C7FCB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6AA39169-D112-4E5C-8D20-4F06C78BB724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EF32CA6D-6680-4187-B65D-7E43396E874C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61D57942-9101-475B-BC85-A7769EC3FE94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35B6CC85-569B-4EF0-B483-EF0E854D8DD4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B1B3F586-A24C-4F67-BF8C-1342455B712B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6376FD1-0215-4124-AC0E-F1784AEC381E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669E9F30-C5FC-4C62-8DF9-D0445DF81A8A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EDB97622-C463-4E75-9B3C-7142B9C0F6EC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E1165B5A-FD63-47DE-9173-EBF80FA7BAE2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CA8C6891-CBD4-40FA-AF2D-DDB77174F5CF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BA892619-0C76-46BF-A1E5-E409DF05C4C5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BD3FEB3E-308F-4289-B69B-835D7E9F7666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7645E326-8A78-4BBC-AC0E-7621E08AC3F9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F296DB94-C730-4A52-87DB-50C2822D078A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CB32F49F-076A-40EB-9F8E-BE7E4BAE59FC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97B08640-6833-4F0E-B1C4-0B181FBB46FA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23687A7-6E3F-4DD5-9CC3-FE2A2B207FBD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D9092A72-BAB8-49CF-8B2A-78199851B95D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A12842F0-F670-451A-AFF7-098EA8947436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9537E97B-5345-4523-9264-93FE908BCE87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15D50F4D-7C0D-4266-AF1A-66582AC362EA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8B4895E7-03E3-4BA4-B8F3-4ED832CF1315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A2684E2E-53E5-4026-B555-4EC24CA631FD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7078C309-8E27-490A-AB10-CBAAD3D9F863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551DC865-6321-4A50-8DCD-545954BC2CFD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F5806938-E8A6-4379-B1FC-50E9D75BF5E3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0994390A-D35E-4ED2-89F0-3E8EB9A65226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87173A5-A9D2-4BCA-990A-1965DC6A52B3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5804968B-3E88-4C23-81E2-05AD2E3E7023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D00F8AC5-EF27-4A9B-A91C-AE690D7BB764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7660B3D6-E5BA-403E-9928-64174C76520E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071B86F1-1ECB-482A-94C8-488936CCCF21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3AB1FCEA-02B0-4983-9B2A-A85372E8D823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8A1D751B-1DE5-4BA9-AC1F-2113BCEFB797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2F4B799F-BFB2-4265-9C43-1ED433E2E303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8CBB47B6-881A-4C81-A3D7-697DD984F36F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3248B35D-E482-4C0D-A476-BA106381F6E0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89BC00AF-4D29-4A4F-A691-6C15F006561F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E241388C-358B-4697-848F-74E29E130991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D8F099B1-4726-4441-B8DA-63B17DB20476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9C854FD5-36D5-4EFB-8020-F4095B0083CE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51333707-1CE8-4BF6-A7B8-3ACA3B6A7BE7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9072DC23-2F60-4C96-8787-A00443600AFE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EB56307A-19CB-441B-916F-66AD4AAF5461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C382D12C-7B98-4C0F-88FF-B80276993887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CDB02F84-41D7-4275-8DC4-E0CC727E9D3C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7148E593-4ABD-4B81-8C98-6D634D3F47C3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4CBC2817-CEB4-4AFE-A7AB-A4B619EC3515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9C990012-1A0C-431E-A276-E850872FC5C2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9B1C817-2A69-4102-BA3F-44A3E27F0941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98129D4F-5FA1-49DB-B717-87ED7DA9003C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BD5074DE-B3E2-4EA4-A377-EC2C9E566388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1E3BB5D0-0E88-4FB5-887E-5E9B210F67AD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51813988-371F-4558-AD72-031874772D90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3D35DE6E-C1EC-4B9B-B0D7-F2469EF5C1E6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FC4002FA-6B64-4FE8-8BD6-6882CC1640A2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2AF64279-295A-4917-8176-E404D02B2640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514D196D-EE15-4361-888B-132D9D40C3C9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43A37C96-DBEF-433B-A037-810A979EB09B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B0A38AC4-B9F2-4D56-AC85-A69DD81BC2D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D014853-796B-486B-93F1-DDAB166E180E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478AFEFA-6761-401A-895C-02668ECA4C0E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C0BE8101-70DB-4DD2-84E4-10F224425151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7511A746-1692-4846-B7D0-69FE0EA6B837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D36149CB-7D58-4C0B-BE84-130E8433BD29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68057B21-F01C-4926-AD18-D310FBD96F73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5CD2E992-8720-444A-B68D-3512D3622DBA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FB58E955-BA62-4E23-A752-D646E6B50BAE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E728FC32-ED93-427B-B9DE-6916B1306E12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259E2FC3-44AB-4B1E-B1F9-9A35701C316E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61D3472E-3CB3-4623-BA43-4255384B571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D89DB19-5B10-49AA-A57B-450BCE6B409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136014BA-D270-416C-8946-B41E38CA0C08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F188D9CA-257B-4C39-835D-D0436D25FA09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699B0B08-126B-4E87-8FC8-B08844EFEFD6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3A4DF16A-9EA9-4DFF-8EAA-CE042FD9F390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CD312BA1-2AA9-4A3D-9813-6516D081E53B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61002C12-A9DD-4C2A-99CA-4058983BCF0D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5B7DBCCA-82D6-4705-8E56-C44CD2412A33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DD2D3973-02D3-446F-BEF4-20AA58C376B1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62414E35-ABC2-4D3C-B674-0E82DB0F21B5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31C7F667-F9D9-482B-BC38-4C323B445F7D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2B4A03D5-4470-4553-86AB-6401919B7EC4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C9241973-256D-4361-ABB1-8CAB069CC6D4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E533034B-E099-484C-BA6E-6D776B51EABA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C2504A3A-27C7-4086-A1D3-270B0D361FAE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4791953E-C724-42FE-B90C-06F5F247AC0B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00ECD504-25C4-4954-94C1-856E840303C5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9398CE33-4B70-4420-8B27-EBCA445FE246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D9007212-5BE6-4E86-9111-F97C70511B4D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986B96FE-18A9-49B5-A777-8363FE00896C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136156A8-E1CA-4F3D-82AA-BE652C9F64F2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7BD3D0D0-D770-4841-AAA8-88A5BA7524A6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57A85814-68D1-4114-9331-81251ADEA41B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1ED9439-B5FA-4C89-9D44-6B8A12348A4A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69C3987C-F756-4566-B7ED-292352C57DF1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5D5A18A2-D986-421A-BBE2-B0A1666B9A6F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665511E3-1483-45AE-9041-89AA31A4C657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4C0E7B80-BD38-4A29-BF55-51DD2FC62231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8A0380B1-1D22-4DE7-8369-8D76966BFAAB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A4746F46-4930-480C-AC1C-FEEDD9406249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9BB954DC-ACCF-45C3-863F-E714C2200C9A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7522784A-0912-4AE2-9F49-3FF2AD385F35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CEABD8B2-4A09-407D-BCCA-CC26BD00176F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06B16BEB-BCC8-496E-9A46-47C0FD4082FA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ACE3BBA-4363-4567-9176-81A8FFE8AFB6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2FDD2B80-0DE0-4511-A040-AAE08F443D68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93F7E61C-7FEF-4594-BB77-A616F679BA9B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8A0A886C-2A04-4357-8FF5-D09F0553FF48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2224064A-DE57-4173-86DC-A1E2750FD1E8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8851A9B8-26D5-4164-99B2-93B9C4246F37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C55D2C28-6DF9-4AAC-BB46-66A0685D310E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132CED33-00B0-45B0-A317-C17070F70063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DF3EFFD1-DE2A-467F-8FD4-7EA0BBE42050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C44177D6-E950-4373-9D37-37C5F2CCD97E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F6C63611-527A-4030-9AF1-7AD4FD1CF63F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7DEF8F34-78BC-4CC3-A8D5-712E49D7A21C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F645F756-0CD0-4510-A3B3-E5AD1629B7D7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A657CBE0-E68A-413D-A675-2760A7D472E6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2396DB27-FDA2-4D31-868F-6348CD5FFCC1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2DB87A64-C94E-4841-844C-0C78117B363B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8517BDEE-C78A-467C-908C-749FEE10693B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C8E74E62-AB25-4C59-BE0D-F220CD8CFE7E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E45F1850-BEC4-4949-9524-EC22D4A103F2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891238B9-F018-4F37-B8B8-255116450197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D9063EAB-54EA-4A05-B2C3-55EED9CFCD1F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DFF4C1D4-BEAA-45BF-BC47-01ECC495B104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252F521A-7AE7-4E9A-862A-187BB0B7C0D3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178F558B-944C-4D3E-8BC7-37CF64AF3827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28E54618-E673-435E-8EFC-77C3BDB962A0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ECD89AED-453D-4F9D-8FAF-94400C51181B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8AC7CF0B-79B8-4D58-8B08-9516D665983C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519A28CF-A6CE-4E8F-8E36-3FA5B9A78F1D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742D073E-A5A3-4AD5-A2AE-FBFEAD4F7433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E5E600F1-3C92-4CC5-9220-0B4D5A237E90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3268A3EF-D6CA-49B5-A04C-91B4AA53FFB2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35F1E3AE-DFA3-4C80-B4A0-536B4F10A933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F81FCC36-8670-440A-91D1-A12693942A1C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001AD50D-5731-41AA-9B19-D6AD9DB3A46E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30F5E1F7-25AC-43ED-A310-50E2C26D3C0C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92AEB5D9-C09C-4C16-AC2C-EAF95389FAED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800D4AB8-296E-42BF-93AB-2F5FF8730C2D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C35094C0-CD75-46D2-9358-1718F85BB58B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E33F1548-B400-462B-8B7D-6D12A377DFE9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EB67EA28-EE8C-4391-89E5-294A0F6BDAEA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959FD3A3-A6AB-4BE5-9DCF-4CDBC359B9D6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AB54C1FC-FEDD-4C34-956D-D26CC62F50F0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2E4F7324-235A-4932-BA5F-B53F6B0F62CE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887EFC2F-2DDD-4C12-A5AC-114452E49FD8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8323A1E1-237F-454C-BA85-44A4AE5AB5FB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CAEA2DC9-8CBF-493B-A219-676DC86EE2A9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5548DFDF-7D28-4C84-A1F6-50C01F125C55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302B8C47-0CB7-48DF-A239-3231B6F8B218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F46747B9-0537-4BDF-9973-4C7888758FAE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7F185435-6D1F-4137-B09A-CDDCAA0A198B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6710AC4F-F560-4835-A33E-19323AF61814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A9072F08-5FAB-4180-AEFD-764932F6117B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2AC127BD-FC4D-4BF5-A50B-50CEE625CC83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0818F5B3-F397-4BAC-B59B-CF04C0398E8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7D83B45F-09E9-4C5A-963D-A9DCF2901833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0867B382-8595-43D0-8152-F2146A1EB37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D4B30DF-93F9-4653-92B9-D2BCCFFB78DB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EE553B60-C79F-4DF2-A858-E55FEFF14A67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4775ED7C-9293-4116-8B27-EA2F06704AA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686C1722-C575-4134-AA73-AF4A2669BF12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65137127-AA4C-4449-B5C5-98023B7CCE73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21B35B14-483B-4E76-AAEC-4BB3303C976B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F99B9AA0-D153-4A50-88E9-2CBE780992FD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6054DAC1-D987-43B9-93D9-57F739300240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DA413FB7-606E-4C92-BA6B-A7FDDFC9A966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1254A5DA-60E7-4646-A43C-CDBA9A72C1E2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1C1635D1-F08D-4ADD-A10D-709FEBA0566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00D385E-5AD4-4F6E-95CF-62A817D69226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9A861938-F279-4917-AAFF-6F30719095F5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4E47156E-04A9-4AB7-A19B-A0A07FCD00EF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B7E1E0C4-3C4E-435F-9FE7-53DC8335BF6A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A5416BDD-4165-449C-BB6F-8BA505567465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FC207621-04E6-4D27-AA42-47C28ADA3F36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D9CB31E7-1412-43E4-BC64-2F17235F6F5D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A875CA39-3609-423C-A3FE-30FB9235A370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2961DA4D-35E2-4AC7-AA57-37A86B8EBA47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C9DDC81C-F527-4A1D-AFA6-95F204C38A02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147C504D-FB10-405C-824D-2DD72E61F30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8C01E39-CF89-4B85-A3C5-C335204D11B8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9DF5C943-3B25-4022-A68E-5A17F92AD74F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C3787CC5-D2AC-41FD-B207-B50394117684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A7CA98B8-A51F-4052-A710-F459D7B54B5A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CC4A65A6-878E-46D7-A455-EF62A736368A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552623F3-FDA4-49D8-A828-90DDA057AD81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9B9DA2D3-0359-4CBE-AEB6-477935A59FC5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D5275AD7-2249-4A8F-B1FE-589D43E34F89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6B70A699-757D-44F4-9864-4A570AC44872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E60972FC-B1F8-456E-BA6F-CAC532C1C945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BC0DBAFF-7365-4009-9F10-78AD4673367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6B2C5C4-9808-4527-AA60-BBEECDB27678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C709B81B-7853-48F1-AA63-BCE04A81F351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13744545-18D0-45D2-B26D-3B35B0758E6D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1C058AB4-BDD9-42D5-B940-B486A7C48ED6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A5BF9F4A-DFA1-4731-BABB-3A765C68D715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0873A918-A573-4D18-BDB6-45262D48362F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A949962B-FB4D-49DE-B910-B165367DD3BC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4A5C9B21-C18E-40A1-9FD3-BB90A9AE8F6C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40B08546-46DE-4646-B6BA-E3702FD88ACE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BA5E9473-A7D1-4003-BFE6-184B9E40A376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33F1231F-0306-4431-B9A3-C4103AB3FAD4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A5AB97C-9636-4D8B-AF93-AF3526549720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4F62E4B8-AB69-4AC4-B39D-0A1E2A2A1E5C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0D69768C-6F2E-4019-B791-94A0B86B4731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EAE2352D-1A15-465D-BA6D-BD6DF6E3922B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C3A4A65E-90B7-4BE6-9B1F-49211C3B0C49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FC3D2E31-9E71-43BB-B84F-510CE5037A9D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83197DEB-3330-47B2-AAEF-913A4A605B50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3EEE68F5-D6D9-479E-B972-082C23C29493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E93789A2-7068-419A-835A-7FF9AE008287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8C6B9458-1502-417E-AFFF-FE5DF35BCF11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3F764F7C-36D1-4912-8EE3-C8B3BF60AC6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1D39D11-7AAF-44BB-97E3-39A27A8C1FC3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BD33438E-99BB-403A-B5EB-ABD6FA0AF489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C2A83112-A3C0-416A-A011-DC8E701F91A5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97CC1BDE-FB81-48FD-9B4F-95F3E854C68C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67CF3844-0CC4-4FA0-ACDF-BF763B8E0F78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CC21090D-102F-43E8-AC62-CA72187822EF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94C0C4AE-6EEB-4F20-A365-0B00075350A3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244B94A3-F1AB-4738-8F32-E0C4AB016BF7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874F05E9-9824-437F-A098-A6426816E89F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4F79E352-BD56-4D31-8361-51B4A5C20907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7FF320C6-52DF-4CDE-B8DF-7DAD5BDF98B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1DB7C28-9C55-4A48-9215-0DEFB448D534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49DB5072-F0A9-4574-BE45-075C743E16D4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C497CC49-5F10-4726-8D1E-12787F46C45D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39E6EC11-F35C-45F3-972C-46DEDBA77470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0F60B672-4093-4BBE-B0D2-F1EA99A93CD9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BB35CD6B-4034-488E-9C98-0DA7DF2FC6AD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651BA177-0F8D-4B46-A00D-2481C3997E43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F11A2B49-79BF-438E-A8F1-377A33082478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630F5366-1F32-4414-AB41-55974A04D14B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E5367981-967D-4223-BBC4-09E1DCF61334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BD089A22-931F-4E0B-9836-CC2C912E6F4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537</Words>
  <Application>Microsoft Office PowerPoint</Application>
  <PresentationFormat>Widescreen</PresentationFormat>
  <Paragraphs>269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Inherit</vt:lpstr>
      <vt:lpstr>Segoe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max willian</dc:creator>
  <cp:lastModifiedBy>João Júnior</cp:lastModifiedBy>
  <cp:revision>49</cp:revision>
  <dcterms:created xsi:type="dcterms:W3CDTF">2017-05-13T19:13:05Z</dcterms:created>
  <dcterms:modified xsi:type="dcterms:W3CDTF">2017-05-15T20:28:12Z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