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55"/>
  </p:sldMasterIdLst>
  <p:sldIdLst>
    <p:sldId id="259" r:id="rId256"/>
    <p:sldId id="266" r:id="rId257"/>
    <p:sldId id="267" r:id="rId258"/>
    <p:sldId id="268" r:id="rId259"/>
    <p:sldId id="269" r:id="rId260"/>
    <p:sldId id="264" r:id="rId261"/>
    <p:sldId id="270" r:id="rId262"/>
    <p:sldId id="271" r:id="rId263"/>
    <p:sldId id="272" r:id="rId264"/>
    <p:sldId id="273" r:id="rId26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05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theme" Target="theme/theme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slide" Target="slides/slide3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tableStyles" Target="tableStyles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slide" Target="slides/slide4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microsoft.com/office/2015/10/relationships/revisionInfo" Target="revisionInfo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slide" Target="slides/slide5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slide" Target="slides/slide6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slide" Target="slides/slide7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slide" Target="slides/slide8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slide" Target="slides/slide9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slide" Target="slides/slide10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slideMaster" Target="slideMasters/slideMaster1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presProps" Target="presProps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slide" Target="slides/slide1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viewProps" Target="viewProps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slide" Target="slides/slide2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2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32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75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71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0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03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5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6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0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12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8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7.xml"/><Relationship Id="rId7" Type="http://schemas.openxmlformats.org/officeDocument/2006/relationships/customXml" Target="../../customXml/item129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144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36.xml"/><Relationship Id="rId6" Type="http://schemas.openxmlformats.org/officeDocument/2006/relationships/customXml" Target="../../customXml/item15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6.xml"/><Relationship Id="rId9" Type="http://schemas.openxmlformats.org/officeDocument/2006/relationships/customXml" Target="../../customXml/item33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7.xml"/><Relationship Id="rId13" Type="http://schemas.openxmlformats.org/officeDocument/2006/relationships/customXml" Target="../../customXml/item251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21.png"/><Relationship Id="rId3" Type="http://schemas.openxmlformats.org/officeDocument/2006/relationships/customXml" Target="../../customXml/item223.xml"/><Relationship Id="rId21" Type="http://schemas.openxmlformats.org/officeDocument/2006/relationships/image" Target="../media/image18.png"/><Relationship Id="rId7" Type="http://schemas.openxmlformats.org/officeDocument/2006/relationships/customXml" Target="../../customXml/item236.xml"/><Relationship Id="rId12" Type="http://schemas.openxmlformats.org/officeDocument/2006/relationships/customXml" Target="../../customXml/item250.xml"/><Relationship Id="rId17" Type="http://schemas.openxmlformats.org/officeDocument/2006/relationships/customXml" Target="../../customXml/item242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222.xml"/><Relationship Id="rId16" Type="http://schemas.openxmlformats.org/officeDocument/2006/relationships/customXml" Target="../../customXml/item254.xml"/><Relationship Id="rId20" Type="http://schemas.openxmlformats.org/officeDocument/2006/relationships/image" Target="../media/image17.png"/><Relationship Id="rId29" Type="http://schemas.openxmlformats.org/officeDocument/2006/relationships/image" Target="../media/image24.png"/><Relationship Id="rId1" Type="http://schemas.openxmlformats.org/officeDocument/2006/relationships/customXml" Target="../../customXml/item221.xml"/><Relationship Id="rId6" Type="http://schemas.openxmlformats.org/officeDocument/2006/relationships/customXml" Target="../../customXml/item235.xml"/><Relationship Id="rId11" Type="http://schemas.openxmlformats.org/officeDocument/2006/relationships/customXml" Target="../../customXml/item249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234.xml"/><Relationship Id="rId15" Type="http://schemas.openxmlformats.org/officeDocument/2006/relationships/customXml" Target="../../customXml/item253.xml"/><Relationship Id="rId23" Type="http://schemas.openxmlformats.org/officeDocument/2006/relationships/image" Target="../media/image20.png"/><Relationship Id="rId28" Type="http://schemas.openxmlformats.org/officeDocument/2006/relationships/image" Target="../media/image23.png"/><Relationship Id="rId10" Type="http://schemas.openxmlformats.org/officeDocument/2006/relationships/customXml" Target="../../customXml/item248.xml"/><Relationship Id="rId19" Type="http://schemas.openxmlformats.org/officeDocument/2006/relationships/image" Target="../media/image16.png"/><Relationship Id="rId4" Type="http://schemas.openxmlformats.org/officeDocument/2006/relationships/customXml" Target="../../customXml/item224.xml"/><Relationship Id="rId9" Type="http://schemas.openxmlformats.org/officeDocument/2006/relationships/customXml" Target="../../customXml/item241.xml"/><Relationship Id="rId14" Type="http://schemas.openxmlformats.org/officeDocument/2006/relationships/customXml" Target="../../customXml/item252.xml"/><Relationship Id="rId22" Type="http://schemas.openxmlformats.org/officeDocument/2006/relationships/image" Target="../media/image19.png"/><Relationship Id="rId27" Type="http://schemas.openxmlformats.org/officeDocument/2006/relationships/image" Target="../media/image22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7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8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112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117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82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5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152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9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104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69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68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3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7.xml"/><Relationship Id="rId15" Type="http://schemas.openxmlformats.org/officeDocument/2006/relationships/image" Target="../media/image5.png"/><Relationship Id="rId23" Type="http://schemas.openxmlformats.org/officeDocument/2006/relationships/image" Target="../media/image14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2.xml"/><Relationship Id="rId9" Type="http://schemas.openxmlformats.org/officeDocument/2006/relationships/customXml" Target="../../customXml/item130.xml"/><Relationship Id="rId14" Type="http://schemas.openxmlformats.org/officeDocument/2006/relationships/image" Target="../media/image4.png"/><Relationship Id="rId22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3.xml"/><Relationship Id="rId13" Type="http://schemas.openxmlformats.org/officeDocument/2006/relationships/customXml" Target="../../customXml/item135.xml"/><Relationship Id="rId18" Type="http://schemas.openxmlformats.org/officeDocument/2006/relationships/image" Target="../media/image2.png"/><Relationship Id="rId26" Type="http://schemas.openxmlformats.org/officeDocument/2006/relationships/image" Target="../media/image11.png"/><Relationship Id="rId3" Type="http://schemas.openxmlformats.org/officeDocument/2006/relationships/customXml" Target="../../customXml/item52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27.xml"/><Relationship Id="rId12" Type="http://schemas.openxmlformats.org/officeDocument/2006/relationships/customXml" Target="../../customXml/item110.xml"/><Relationship Id="rId17" Type="http://schemas.openxmlformats.org/officeDocument/2006/relationships/image" Target="../media/image1.png"/><Relationship Id="rId25" Type="http://schemas.openxmlformats.org/officeDocument/2006/relationships/image" Target="../media/image10.png"/><Relationship Id="rId2" Type="http://schemas.openxmlformats.org/officeDocument/2006/relationships/customXml" Target="../../customXml/item35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4.png"/><Relationship Id="rId29" Type="http://schemas.openxmlformats.org/officeDocument/2006/relationships/image" Target="../media/image14.png"/><Relationship Id="rId1" Type="http://schemas.openxmlformats.org/officeDocument/2006/relationships/customXml" Target="../../customXml/item145.xml"/><Relationship Id="rId6" Type="http://schemas.openxmlformats.org/officeDocument/2006/relationships/customXml" Target="../../customXml/item9.xml"/><Relationship Id="rId11" Type="http://schemas.openxmlformats.org/officeDocument/2006/relationships/customXml" Target="../../customXml/item78.xml"/><Relationship Id="rId24" Type="http://schemas.openxmlformats.org/officeDocument/2006/relationships/image" Target="../media/image9.png"/><Relationship Id="rId5" Type="http://schemas.openxmlformats.org/officeDocument/2006/relationships/customXml" Target="../../customXml/item118.xml"/><Relationship Id="rId15" Type="http://schemas.openxmlformats.org/officeDocument/2006/relationships/customXml" Target="../../customXml/item46.xml"/><Relationship Id="rId23" Type="http://schemas.openxmlformats.org/officeDocument/2006/relationships/image" Target="../media/image8.png"/><Relationship Id="rId28" Type="http://schemas.openxmlformats.org/officeDocument/2006/relationships/image" Target="../media/image13.jpeg"/><Relationship Id="rId10" Type="http://schemas.openxmlformats.org/officeDocument/2006/relationships/customXml" Target="../../customXml/item45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90.xml"/><Relationship Id="rId9" Type="http://schemas.openxmlformats.org/officeDocument/2006/relationships/customXml" Target="../../customXml/item83.xml"/><Relationship Id="rId14" Type="http://schemas.openxmlformats.org/officeDocument/2006/relationships/customXml" Target="../../customXml/item150.xml"/><Relationship Id="rId22" Type="http://schemas.openxmlformats.org/officeDocument/2006/relationships/image" Target="../media/image6.png"/><Relationship Id="rId27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6.xml"/><Relationship Id="rId18" Type="http://schemas.openxmlformats.org/officeDocument/2006/relationships/customXml" Target="../../customXml/item165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153.xml"/><Relationship Id="rId21" Type="http://schemas.openxmlformats.org/officeDocument/2006/relationships/image" Target="../media/image1.png"/><Relationship Id="rId34" Type="http://schemas.openxmlformats.org/officeDocument/2006/relationships/image" Target="../media/image15.png"/><Relationship Id="rId7" Type="http://schemas.openxmlformats.org/officeDocument/2006/relationships/customXml" Target="../../customXml/item3.xml"/><Relationship Id="rId12" Type="http://schemas.openxmlformats.org/officeDocument/2006/relationships/customXml" Target="../../customXml/item64.xml"/><Relationship Id="rId17" Type="http://schemas.openxmlformats.org/officeDocument/2006/relationships/customXml" Target="../../customXml/item164.xml"/><Relationship Id="rId25" Type="http://schemas.openxmlformats.org/officeDocument/2006/relationships/image" Target="../media/image5.png"/><Relationship Id="rId33" Type="http://schemas.openxmlformats.org/officeDocument/2006/relationships/image" Target="../media/image14.png"/><Relationship Id="rId2" Type="http://schemas.openxmlformats.org/officeDocument/2006/relationships/customXml" Target="../../customXml/item138.xml"/><Relationship Id="rId16" Type="http://schemas.openxmlformats.org/officeDocument/2006/relationships/customXml" Target="../../customXml/item163.xml"/><Relationship Id="rId20" Type="http://schemas.openxmlformats.org/officeDocument/2006/relationships/slideLayout" Target="../slideLayouts/slideLayout7.xml"/><Relationship Id="rId29" Type="http://schemas.openxmlformats.org/officeDocument/2006/relationships/image" Target="../media/image10.png"/><Relationship Id="rId1" Type="http://schemas.openxmlformats.org/officeDocument/2006/relationships/customXml" Target="../../customXml/item113.xml"/><Relationship Id="rId6" Type="http://schemas.openxmlformats.org/officeDocument/2006/relationships/customXml" Target="../../customXml/item105.xml"/><Relationship Id="rId11" Type="http://schemas.openxmlformats.org/officeDocument/2006/relationships/customXml" Target="../../customXml/item31.xml"/><Relationship Id="rId24" Type="http://schemas.openxmlformats.org/officeDocument/2006/relationships/image" Target="../media/image4.png"/><Relationship Id="rId32" Type="http://schemas.openxmlformats.org/officeDocument/2006/relationships/image" Target="../media/image13.jpeg"/><Relationship Id="rId5" Type="http://schemas.openxmlformats.org/officeDocument/2006/relationships/customXml" Target="../../customXml/item76.xml"/><Relationship Id="rId15" Type="http://schemas.openxmlformats.org/officeDocument/2006/relationships/customXml" Target="../../customXml/item162.xml"/><Relationship Id="rId23" Type="http://schemas.openxmlformats.org/officeDocument/2006/relationships/image" Target="../media/image3.png"/><Relationship Id="rId28" Type="http://schemas.openxmlformats.org/officeDocument/2006/relationships/image" Target="../media/image9.png"/><Relationship Id="rId10" Type="http://schemas.openxmlformats.org/officeDocument/2006/relationships/customXml" Target="../../customXml/item15.xml"/><Relationship Id="rId19" Type="http://schemas.openxmlformats.org/officeDocument/2006/relationships/customXml" Target="../../customXml/item166.xml"/><Relationship Id="rId31" Type="http://schemas.openxmlformats.org/officeDocument/2006/relationships/image" Target="../media/image12.png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40.xml"/><Relationship Id="rId14" Type="http://schemas.openxmlformats.org/officeDocument/2006/relationships/customXml" Target="../../customXml/item161.xml"/><Relationship Id="rId22" Type="http://schemas.openxmlformats.org/officeDocument/2006/relationships/image" Target="../media/image2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8" Type="http://schemas.openxmlformats.org/officeDocument/2006/relationships/customXml" Target="../../customXml/item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6.xml"/><Relationship Id="rId13" Type="http://schemas.openxmlformats.org/officeDocument/2006/relationships/customXml" Target="../../customXml/item89.xml"/><Relationship Id="rId18" Type="http://schemas.openxmlformats.org/officeDocument/2006/relationships/image" Target="../media/image16.png"/><Relationship Id="rId26" Type="http://schemas.openxmlformats.org/officeDocument/2006/relationships/image" Target="../media/image21.png"/><Relationship Id="rId3" Type="http://schemas.openxmlformats.org/officeDocument/2006/relationships/customXml" Target="../../customXml/item23.xml"/><Relationship Id="rId21" Type="http://schemas.openxmlformats.org/officeDocument/2006/relationships/image" Target="../media/image19.png"/><Relationship Id="rId7" Type="http://schemas.openxmlformats.org/officeDocument/2006/relationships/customXml" Target="../../customXml/item67.xml"/><Relationship Id="rId12" Type="http://schemas.openxmlformats.org/officeDocument/2006/relationships/customXml" Target="../../customXml/item98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66.xml"/><Relationship Id="rId16" Type="http://schemas.openxmlformats.org/officeDocument/2006/relationships/customXml" Target="../../customXml/item47.xml"/><Relationship Id="rId20" Type="http://schemas.openxmlformats.org/officeDocument/2006/relationships/image" Target="../media/image18.png"/><Relationship Id="rId29" Type="http://schemas.openxmlformats.org/officeDocument/2006/relationships/image" Target="../media/image24.png"/><Relationship Id="rId1" Type="http://schemas.openxmlformats.org/officeDocument/2006/relationships/customXml" Target="../../customXml/item103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111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61.xml"/><Relationship Id="rId15" Type="http://schemas.openxmlformats.org/officeDocument/2006/relationships/customXml" Target="../../customXml/item127.xml"/><Relationship Id="rId23" Type="http://schemas.openxmlformats.org/officeDocument/2006/relationships/image" Target="../media/image5.png"/><Relationship Id="rId28" Type="http://schemas.openxmlformats.org/officeDocument/2006/relationships/image" Target="../media/image23.png"/><Relationship Id="rId10" Type="http://schemas.openxmlformats.org/officeDocument/2006/relationships/customXml" Target="../../customXml/item97.xml"/><Relationship Id="rId19" Type="http://schemas.openxmlformats.org/officeDocument/2006/relationships/image" Target="../media/image17.png"/><Relationship Id="rId4" Type="http://schemas.openxmlformats.org/officeDocument/2006/relationships/customXml" Target="../../customXml/item65.xml"/><Relationship Id="rId9" Type="http://schemas.openxmlformats.org/officeDocument/2006/relationships/customXml" Target="../../customXml/item1.xml"/><Relationship Id="rId14" Type="http://schemas.openxmlformats.org/officeDocument/2006/relationships/customXml" Target="../../customXml/item79.xml"/><Relationship Id="rId22" Type="http://schemas.openxmlformats.org/officeDocument/2006/relationships/image" Target="../media/image20.png"/><Relationship Id="rId27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9.xml"/><Relationship Id="rId18" Type="http://schemas.openxmlformats.org/officeDocument/2006/relationships/image" Target="../media/image16.png"/><Relationship Id="rId26" Type="http://schemas.openxmlformats.org/officeDocument/2006/relationships/image" Target="../media/image22.png"/><Relationship Id="rId3" Type="http://schemas.openxmlformats.org/officeDocument/2006/relationships/customXml" Target="../../customXml/item169.xml"/><Relationship Id="rId21" Type="http://schemas.openxmlformats.org/officeDocument/2006/relationships/image" Target="../media/image19.png"/><Relationship Id="rId7" Type="http://schemas.openxmlformats.org/officeDocument/2006/relationships/customXml" Target="../../customXml/item173.xml"/><Relationship Id="rId12" Type="http://schemas.openxmlformats.org/officeDocument/2006/relationships/customXml" Target="../../customXml/item178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1.png"/><Relationship Id="rId33" Type="http://schemas.openxmlformats.org/officeDocument/2006/relationships/image" Target="../media/image27.png"/><Relationship Id="rId2" Type="http://schemas.openxmlformats.org/officeDocument/2006/relationships/customXml" Target="../../customXml/item168.xml"/><Relationship Id="rId16" Type="http://schemas.openxmlformats.org/officeDocument/2006/relationships/customXml" Target="../../customXml/item182.xml"/><Relationship Id="rId20" Type="http://schemas.openxmlformats.org/officeDocument/2006/relationships/image" Target="../media/image18.png"/><Relationship Id="rId29" Type="http://schemas.openxmlformats.org/officeDocument/2006/relationships/image" Target="../media/image8.png"/><Relationship Id="rId1" Type="http://schemas.openxmlformats.org/officeDocument/2006/relationships/customXml" Target="../../customXml/item167.xml"/><Relationship Id="rId6" Type="http://schemas.openxmlformats.org/officeDocument/2006/relationships/customXml" Target="../../customXml/item172.xml"/><Relationship Id="rId11" Type="http://schemas.openxmlformats.org/officeDocument/2006/relationships/customXml" Target="../../customXml/item177.xml"/><Relationship Id="rId24" Type="http://schemas.openxmlformats.org/officeDocument/2006/relationships/image" Target="../media/image6.png"/><Relationship Id="rId32" Type="http://schemas.openxmlformats.org/officeDocument/2006/relationships/image" Target="../media/image26.png"/><Relationship Id="rId5" Type="http://schemas.openxmlformats.org/officeDocument/2006/relationships/customXml" Target="../../customXml/item171.xml"/><Relationship Id="rId15" Type="http://schemas.openxmlformats.org/officeDocument/2006/relationships/customXml" Target="../../customXml/item181.xml"/><Relationship Id="rId23" Type="http://schemas.openxmlformats.org/officeDocument/2006/relationships/image" Target="../media/image5.png"/><Relationship Id="rId28" Type="http://schemas.openxmlformats.org/officeDocument/2006/relationships/image" Target="../media/image24.png"/><Relationship Id="rId10" Type="http://schemas.openxmlformats.org/officeDocument/2006/relationships/customXml" Target="../../customXml/item176.xml"/><Relationship Id="rId19" Type="http://schemas.openxmlformats.org/officeDocument/2006/relationships/image" Target="../media/image17.png"/><Relationship Id="rId31" Type="http://schemas.openxmlformats.org/officeDocument/2006/relationships/image" Target="../media/image25.png"/><Relationship Id="rId4" Type="http://schemas.openxmlformats.org/officeDocument/2006/relationships/customXml" Target="../../customXml/item170.xml"/><Relationship Id="rId9" Type="http://schemas.openxmlformats.org/officeDocument/2006/relationships/customXml" Target="../../customXml/item175.xml"/><Relationship Id="rId14" Type="http://schemas.openxmlformats.org/officeDocument/2006/relationships/customXml" Target="../../customXml/item180.xml"/><Relationship Id="rId22" Type="http://schemas.openxmlformats.org/officeDocument/2006/relationships/image" Target="../media/image20.png"/><Relationship Id="rId27" Type="http://schemas.openxmlformats.org/officeDocument/2006/relationships/image" Target="../media/image23.png"/><Relationship Id="rId30" Type="http://schemas.openxmlformats.org/officeDocument/2006/relationships/image" Target="../media/image9.png"/><Relationship Id="rId8" Type="http://schemas.openxmlformats.org/officeDocument/2006/relationships/customXml" Target="../../customXml/item17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95.xml"/><Relationship Id="rId18" Type="http://schemas.openxmlformats.org/officeDocument/2006/relationships/image" Target="../media/image16.png"/><Relationship Id="rId26" Type="http://schemas.openxmlformats.org/officeDocument/2006/relationships/image" Target="../media/image22.png"/><Relationship Id="rId3" Type="http://schemas.openxmlformats.org/officeDocument/2006/relationships/customXml" Target="../../customXml/item185.xml"/><Relationship Id="rId21" Type="http://schemas.openxmlformats.org/officeDocument/2006/relationships/image" Target="../media/image19.png"/><Relationship Id="rId34" Type="http://schemas.openxmlformats.org/officeDocument/2006/relationships/image" Target="../media/image14.png"/><Relationship Id="rId7" Type="http://schemas.openxmlformats.org/officeDocument/2006/relationships/customXml" Target="../../customXml/item189.xml"/><Relationship Id="rId12" Type="http://schemas.openxmlformats.org/officeDocument/2006/relationships/customXml" Target="../../customXml/item194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1.png"/><Relationship Id="rId33" Type="http://schemas.openxmlformats.org/officeDocument/2006/relationships/image" Target="../media/image27.png"/><Relationship Id="rId2" Type="http://schemas.openxmlformats.org/officeDocument/2006/relationships/customXml" Target="../../customXml/item184.xml"/><Relationship Id="rId16" Type="http://schemas.openxmlformats.org/officeDocument/2006/relationships/customXml" Target="../../customXml/item198.xml"/><Relationship Id="rId20" Type="http://schemas.openxmlformats.org/officeDocument/2006/relationships/image" Target="../media/image18.png"/><Relationship Id="rId29" Type="http://schemas.openxmlformats.org/officeDocument/2006/relationships/image" Target="../media/image8.png"/><Relationship Id="rId1" Type="http://schemas.openxmlformats.org/officeDocument/2006/relationships/customXml" Target="../../customXml/item183.xml"/><Relationship Id="rId6" Type="http://schemas.openxmlformats.org/officeDocument/2006/relationships/customXml" Target="../../customXml/item188.xml"/><Relationship Id="rId11" Type="http://schemas.openxmlformats.org/officeDocument/2006/relationships/customXml" Target="../../customXml/item193.xml"/><Relationship Id="rId24" Type="http://schemas.openxmlformats.org/officeDocument/2006/relationships/image" Target="../media/image6.png"/><Relationship Id="rId32" Type="http://schemas.openxmlformats.org/officeDocument/2006/relationships/image" Target="../media/image26.png"/><Relationship Id="rId5" Type="http://schemas.openxmlformats.org/officeDocument/2006/relationships/customXml" Target="../../customXml/item187.xml"/><Relationship Id="rId15" Type="http://schemas.openxmlformats.org/officeDocument/2006/relationships/customXml" Target="../../customXml/item197.xml"/><Relationship Id="rId23" Type="http://schemas.openxmlformats.org/officeDocument/2006/relationships/image" Target="../media/image5.png"/><Relationship Id="rId28" Type="http://schemas.openxmlformats.org/officeDocument/2006/relationships/image" Target="../media/image24.png"/><Relationship Id="rId10" Type="http://schemas.openxmlformats.org/officeDocument/2006/relationships/customXml" Target="../../customXml/item192.xml"/><Relationship Id="rId19" Type="http://schemas.openxmlformats.org/officeDocument/2006/relationships/image" Target="../media/image17.png"/><Relationship Id="rId31" Type="http://schemas.openxmlformats.org/officeDocument/2006/relationships/image" Target="../media/image25.png"/><Relationship Id="rId4" Type="http://schemas.openxmlformats.org/officeDocument/2006/relationships/customXml" Target="../../customXml/item186.xml"/><Relationship Id="rId9" Type="http://schemas.openxmlformats.org/officeDocument/2006/relationships/customXml" Target="../../customXml/item191.xml"/><Relationship Id="rId14" Type="http://schemas.openxmlformats.org/officeDocument/2006/relationships/customXml" Target="../../customXml/item196.xml"/><Relationship Id="rId22" Type="http://schemas.openxmlformats.org/officeDocument/2006/relationships/image" Target="../media/image20.png"/><Relationship Id="rId27" Type="http://schemas.openxmlformats.org/officeDocument/2006/relationships/image" Target="../media/image23.png"/><Relationship Id="rId30" Type="http://schemas.openxmlformats.org/officeDocument/2006/relationships/image" Target="../media/image9.png"/><Relationship Id="rId35" Type="http://schemas.openxmlformats.org/officeDocument/2006/relationships/image" Target="../media/image13.jpeg"/><Relationship Id="rId8" Type="http://schemas.openxmlformats.org/officeDocument/2006/relationships/customXml" Target="../../customXml/item190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11.xml"/><Relationship Id="rId18" Type="http://schemas.openxmlformats.org/officeDocument/2006/relationships/customXml" Target="../../customXml/item216.xml"/><Relationship Id="rId26" Type="http://schemas.openxmlformats.org/officeDocument/2006/relationships/customXml" Target="../../customXml/item246.xml"/><Relationship Id="rId39" Type="http://schemas.openxmlformats.org/officeDocument/2006/relationships/image" Target="../media/image24.png"/><Relationship Id="rId21" Type="http://schemas.openxmlformats.org/officeDocument/2006/relationships/customXml" Target="../../customXml/item219.xml"/><Relationship Id="rId34" Type="http://schemas.openxmlformats.org/officeDocument/2006/relationships/image" Target="../media/image5.png"/><Relationship Id="rId42" Type="http://schemas.openxmlformats.org/officeDocument/2006/relationships/image" Target="../media/image25.png"/><Relationship Id="rId7" Type="http://schemas.openxmlformats.org/officeDocument/2006/relationships/customXml" Target="../../customXml/item205.xml"/><Relationship Id="rId2" Type="http://schemas.openxmlformats.org/officeDocument/2006/relationships/customXml" Target="../../customXml/item200.xml"/><Relationship Id="rId16" Type="http://schemas.openxmlformats.org/officeDocument/2006/relationships/customXml" Target="../../customXml/item214.xml"/><Relationship Id="rId29" Type="http://schemas.openxmlformats.org/officeDocument/2006/relationships/image" Target="../media/image16.png"/><Relationship Id="rId1" Type="http://schemas.openxmlformats.org/officeDocument/2006/relationships/customXml" Target="../../customXml/item199.xml"/><Relationship Id="rId6" Type="http://schemas.openxmlformats.org/officeDocument/2006/relationships/customXml" Target="../../customXml/item204.xml"/><Relationship Id="rId11" Type="http://schemas.openxmlformats.org/officeDocument/2006/relationships/customXml" Target="../../customXml/item209.xml"/><Relationship Id="rId24" Type="http://schemas.openxmlformats.org/officeDocument/2006/relationships/customXml" Target="../../customXml/item244.xml"/><Relationship Id="rId32" Type="http://schemas.openxmlformats.org/officeDocument/2006/relationships/image" Target="../media/image19.png"/><Relationship Id="rId37" Type="http://schemas.openxmlformats.org/officeDocument/2006/relationships/image" Target="../media/image22.png"/><Relationship Id="rId40" Type="http://schemas.openxmlformats.org/officeDocument/2006/relationships/image" Target="../media/image8.png"/><Relationship Id="rId45" Type="http://schemas.openxmlformats.org/officeDocument/2006/relationships/image" Target="../media/image14.png"/><Relationship Id="rId5" Type="http://schemas.openxmlformats.org/officeDocument/2006/relationships/customXml" Target="../../customXml/item203.xml"/><Relationship Id="rId15" Type="http://schemas.openxmlformats.org/officeDocument/2006/relationships/customXml" Target="../../customXml/item213.xml"/><Relationship Id="rId23" Type="http://schemas.openxmlformats.org/officeDocument/2006/relationships/customXml" Target="../../customXml/item243.xml"/><Relationship Id="rId28" Type="http://schemas.openxmlformats.org/officeDocument/2006/relationships/slideLayout" Target="../slideLayouts/slideLayout7.xml"/><Relationship Id="rId36" Type="http://schemas.openxmlformats.org/officeDocument/2006/relationships/image" Target="../media/image21.png"/><Relationship Id="rId10" Type="http://schemas.openxmlformats.org/officeDocument/2006/relationships/customXml" Target="../../customXml/item208.xml"/><Relationship Id="rId19" Type="http://schemas.openxmlformats.org/officeDocument/2006/relationships/customXml" Target="../../customXml/item217.xml"/><Relationship Id="rId31" Type="http://schemas.openxmlformats.org/officeDocument/2006/relationships/image" Target="../media/image18.png"/><Relationship Id="rId44" Type="http://schemas.openxmlformats.org/officeDocument/2006/relationships/image" Target="../media/image27.png"/><Relationship Id="rId4" Type="http://schemas.openxmlformats.org/officeDocument/2006/relationships/customXml" Target="../../customXml/item202.xml"/><Relationship Id="rId9" Type="http://schemas.openxmlformats.org/officeDocument/2006/relationships/customXml" Target="../../customXml/item207.xml"/><Relationship Id="rId14" Type="http://schemas.openxmlformats.org/officeDocument/2006/relationships/customXml" Target="../../customXml/item212.xml"/><Relationship Id="rId22" Type="http://schemas.openxmlformats.org/officeDocument/2006/relationships/customXml" Target="../../customXml/item220.xml"/><Relationship Id="rId27" Type="http://schemas.openxmlformats.org/officeDocument/2006/relationships/customXml" Target="../../customXml/item247.xml"/><Relationship Id="rId30" Type="http://schemas.openxmlformats.org/officeDocument/2006/relationships/image" Target="../media/image17.png"/><Relationship Id="rId35" Type="http://schemas.openxmlformats.org/officeDocument/2006/relationships/image" Target="../media/image6.png"/><Relationship Id="rId43" Type="http://schemas.openxmlformats.org/officeDocument/2006/relationships/image" Target="../media/image26.png"/><Relationship Id="rId8" Type="http://schemas.openxmlformats.org/officeDocument/2006/relationships/customXml" Target="../../customXml/item206.xml"/><Relationship Id="rId3" Type="http://schemas.openxmlformats.org/officeDocument/2006/relationships/customXml" Target="../../customXml/item201.xml"/><Relationship Id="rId12" Type="http://schemas.openxmlformats.org/officeDocument/2006/relationships/customXml" Target="../../customXml/item210.xml"/><Relationship Id="rId17" Type="http://schemas.openxmlformats.org/officeDocument/2006/relationships/customXml" Target="../../customXml/item215.xml"/><Relationship Id="rId25" Type="http://schemas.openxmlformats.org/officeDocument/2006/relationships/customXml" Target="../../customXml/item245.xml"/><Relationship Id="rId33" Type="http://schemas.openxmlformats.org/officeDocument/2006/relationships/image" Target="../media/image20.png"/><Relationship Id="rId38" Type="http://schemas.openxmlformats.org/officeDocument/2006/relationships/image" Target="../media/image23.png"/><Relationship Id="rId46" Type="http://schemas.openxmlformats.org/officeDocument/2006/relationships/image" Target="../media/image13.jpeg"/><Relationship Id="rId20" Type="http://schemas.openxmlformats.org/officeDocument/2006/relationships/customXml" Target="../../customXml/item218.xml"/><Relationship Id="rId4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: Cantos Arredondados 32"/>
          <p:cNvSpPr/>
          <p:nvPr/>
        </p:nvSpPr>
        <p:spPr>
          <a:xfrm>
            <a:off x="3532593" y="1973579"/>
            <a:ext cx="4922520" cy="348996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2"/>
            </p:custDataLst>
          </p:nvPr>
        </p:nvSpPr>
        <p:spPr>
          <a:xfrm>
            <a:off x="5383802" y="36042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3"/>
            </p:custDataLst>
          </p:nvPr>
        </p:nvSpPr>
        <p:spPr>
          <a:xfrm>
            <a:off x="5373577" y="39151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5446893" y="44680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4867087" y="3602027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4848652" y="3927468"/>
            <a:ext cx="598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5297544" y="4122906"/>
            <a:ext cx="15969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4935778" y="3040291"/>
            <a:ext cx="19586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0172" y="2180115"/>
            <a:ext cx="279868" cy="582634"/>
          </a:xfrm>
          <a:prstGeom prst="rect">
            <a:avLst/>
          </a:prstGeom>
        </p:spPr>
      </p:pic>
      <p:sp>
        <p:nvSpPr>
          <p:cNvPr id="42" name="Content"/>
          <p:cNvSpPr txBox="1"/>
          <p:nvPr>
            <p:custDataLst>
              <p:custData r:id="rId9"/>
            </p:custDataLst>
          </p:nvPr>
        </p:nvSpPr>
        <p:spPr>
          <a:xfrm>
            <a:off x="4084115" y="2237174"/>
            <a:ext cx="17419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</p:spTree>
    <p:extLst>
      <p:ext uri="{BB962C8B-B14F-4D97-AF65-F5344CB8AC3E}">
        <p14:creationId xmlns:p14="http://schemas.microsoft.com/office/powerpoint/2010/main" val="3897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Imagem 162"/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9" y="1947571"/>
            <a:ext cx="813016" cy="813016"/>
          </a:xfrm>
          <a:prstGeom prst="rect">
            <a:avLst/>
          </a:prstGeom>
        </p:spPr>
      </p:pic>
      <p:sp>
        <p:nvSpPr>
          <p:cNvPr id="164" name="Content"/>
          <p:cNvSpPr txBox="1"/>
          <p:nvPr>
            <p:custDataLst>
              <p:custData r:id="rId5"/>
            </p:custDataLst>
          </p:nvPr>
        </p:nvSpPr>
        <p:spPr>
          <a:xfrm>
            <a:off x="1724900" y="2007237"/>
            <a:ext cx="7289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165" name="Content"/>
          <p:cNvSpPr txBox="1"/>
          <p:nvPr>
            <p:custDataLst>
              <p:custData r:id="rId6"/>
            </p:custDataLst>
          </p:nvPr>
        </p:nvSpPr>
        <p:spPr>
          <a:xfrm>
            <a:off x="1719956" y="2213371"/>
            <a:ext cx="7859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Autor Tal</a:t>
            </a:r>
          </a:p>
        </p:txBody>
      </p:sp>
      <p:sp>
        <p:nvSpPr>
          <p:cNvPr id="166" name="Content"/>
          <p:cNvSpPr txBox="1"/>
          <p:nvPr>
            <p:custDataLst>
              <p:custData r:id="rId7"/>
            </p:custDataLst>
          </p:nvPr>
        </p:nvSpPr>
        <p:spPr>
          <a:xfrm>
            <a:off x="1729590" y="2374224"/>
            <a:ext cx="6813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167" name="Content"/>
          <p:cNvSpPr txBox="1"/>
          <p:nvPr>
            <p:custDataLst>
              <p:custData r:id="rId8"/>
            </p:custDataLst>
          </p:nvPr>
        </p:nvSpPr>
        <p:spPr>
          <a:xfrm>
            <a:off x="1714881" y="2582922"/>
            <a:ext cx="151836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DISPONIVEL</a:t>
            </a:r>
          </a:p>
        </p:txBody>
      </p:sp>
      <p:grpSp>
        <p:nvGrpSpPr>
          <p:cNvPr id="171" name="ScrollbarVertical"/>
          <p:cNvGrpSpPr/>
          <p:nvPr>
            <p:custDataLst>
              <p:custData r:id="rId9"/>
            </p:custDataLst>
          </p:nvPr>
        </p:nvGrpSpPr>
        <p:grpSpPr>
          <a:xfrm>
            <a:off x="10218781" y="2380529"/>
            <a:ext cx="147992" cy="2515180"/>
            <a:chOff x="4496659" y="1543109"/>
            <a:chExt cx="147992" cy="3562291"/>
          </a:xfrm>
        </p:grpSpPr>
        <p:sp>
          <p:nvSpPr>
            <p:cNvPr id="17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73" name="Slider"/>
            <p:cNvSpPr>
              <a:spLocks/>
            </p:cNvSpPr>
            <p:nvPr/>
          </p:nvSpPr>
          <p:spPr>
            <a:xfrm>
              <a:off x="4496659" y="3192323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74" name="UpArrow"/>
            <p:cNvSpPr>
              <a:spLocks/>
            </p:cNvSpPr>
            <p:nvPr>
              <p:custDataLst>
                <p:custData r:id="rId17"/>
              </p:custDataLst>
            </p:nvPr>
          </p:nvSpPr>
          <p:spPr>
            <a:xfrm>
              <a:off x="4539208" y="1584344"/>
              <a:ext cx="64008" cy="9065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75" name="DownArrow"/>
            <p:cNvSpPr>
              <a:spLocks/>
            </p:cNvSpPr>
            <p:nvPr/>
          </p:nvSpPr>
          <p:spPr>
            <a:xfrm rot="10800000">
              <a:off x="4539208" y="4979263"/>
              <a:ext cx="64008" cy="9065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6" name="ScrollbarVertical"/>
          <p:cNvGrpSpPr/>
          <p:nvPr>
            <p:custDataLst>
              <p:custData r:id="rId10"/>
            </p:custDataLst>
          </p:nvPr>
        </p:nvGrpSpPr>
        <p:grpSpPr>
          <a:xfrm>
            <a:off x="3836250" y="1179479"/>
            <a:ext cx="147992" cy="4310464"/>
            <a:chOff x="4533012" y="1543109"/>
            <a:chExt cx="111639" cy="3562291"/>
          </a:xfrm>
        </p:grpSpPr>
        <p:sp>
          <p:nvSpPr>
            <p:cNvPr id="177" name="Background"/>
            <p:cNvSpPr>
              <a:spLocks/>
            </p:cNvSpPr>
            <p:nvPr/>
          </p:nvSpPr>
          <p:spPr>
            <a:xfrm>
              <a:off x="4533012" y="1543109"/>
              <a:ext cx="111639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78" name="Slider"/>
            <p:cNvSpPr>
              <a:spLocks/>
            </p:cNvSpPr>
            <p:nvPr/>
          </p:nvSpPr>
          <p:spPr>
            <a:xfrm>
              <a:off x="4533012" y="2878681"/>
              <a:ext cx="111639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79" name="UpArrow"/>
            <p:cNvSpPr>
              <a:spLocks/>
            </p:cNvSpPr>
            <p:nvPr/>
          </p:nvSpPr>
          <p:spPr>
            <a:xfrm>
              <a:off x="4565117" y="1567170"/>
              <a:ext cx="48285" cy="5289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80" name="DownArrow"/>
            <p:cNvSpPr>
              <a:spLocks/>
            </p:cNvSpPr>
            <p:nvPr/>
          </p:nvSpPr>
          <p:spPr>
            <a:xfrm rot="10800000">
              <a:off x="4565117" y="5031798"/>
              <a:ext cx="48285" cy="5289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ector reto 32"/>
          <p:cNvCxnSpPr/>
          <p:nvPr/>
        </p:nvCxnSpPr>
        <p:spPr>
          <a:xfrm>
            <a:off x="1030837" y="1960601"/>
            <a:ext cx="278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ontent"/>
          <p:cNvSpPr txBox="1"/>
          <p:nvPr>
            <p:custDataLst>
              <p:custData r:id="rId11"/>
            </p:custDataLst>
          </p:nvPr>
        </p:nvSpPr>
        <p:spPr>
          <a:xfrm>
            <a:off x="1845307" y="1392692"/>
            <a:ext cx="13821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Campos 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2" name="Imagem 181"/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45" y="2914739"/>
            <a:ext cx="813016" cy="813016"/>
          </a:xfrm>
          <a:prstGeom prst="rect">
            <a:avLst/>
          </a:prstGeom>
        </p:spPr>
      </p:pic>
      <p:sp>
        <p:nvSpPr>
          <p:cNvPr id="183" name="Content"/>
          <p:cNvSpPr txBox="1"/>
          <p:nvPr>
            <p:custDataLst>
              <p:custData r:id="rId12"/>
            </p:custDataLst>
          </p:nvPr>
        </p:nvSpPr>
        <p:spPr>
          <a:xfrm>
            <a:off x="6081416" y="2974405"/>
            <a:ext cx="7289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184" name="Content"/>
          <p:cNvSpPr txBox="1"/>
          <p:nvPr>
            <p:custDataLst>
              <p:custData r:id="rId13"/>
            </p:custDataLst>
          </p:nvPr>
        </p:nvSpPr>
        <p:spPr>
          <a:xfrm>
            <a:off x="6076472" y="3180539"/>
            <a:ext cx="7859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Autor Tal</a:t>
            </a:r>
          </a:p>
        </p:txBody>
      </p:sp>
      <p:sp>
        <p:nvSpPr>
          <p:cNvPr id="185" name="Content"/>
          <p:cNvSpPr txBox="1"/>
          <p:nvPr>
            <p:custDataLst>
              <p:custData r:id="rId14"/>
            </p:custDataLst>
          </p:nvPr>
        </p:nvSpPr>
        <p:spPr>
          <a:xfrm>
            <a:off x="6086106" y="3341392"/>
            <a:ext cx="6813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186" name="Content"/>
          <p:cNvSpPr txBox="1"/>
          <p:nvPr>
            <p:custDataLst>
              <p:custData r:id="rId15"/>
            </p:custDataLst>
          </p:nvPr>
        </p:nvSpPr>
        <p:spPr>
          <a:xfrm>
            <a:off x="6071397" y="3550090"/>
            <a:ext cx="151836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DISPONIVEL</a:t>
            </a:r>
          </a:p>
        </p:txBody>
      </p:sp>
      <p:sp>
        <p:nvSpPr>
          <p:cNvPr id="187" name="Content"/>
          <p:cNvSpPr txBox="1"/>
          <p:nvPr>
            <p:custDataLst>
              <p:custData r:id="rId16"/>
            </p:custDataLst>
          </p:nvPr>
        </p:nvSpPr>
        <p:spPr>
          <a:xfrm>
            <a:off x="7228291" y="2564724"/>
            <a:ext cx="13821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Campos 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9424" y="458326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9424" y="458326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74402" y="4031012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 descr="Uma imagem contendo coisa&#10;&#10;Descrição gerada com alta confiança"/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84" y="4123510"/>
            <a:ext cx="369286" cy="36928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50" y="3586327"/>
            <a:ext cx="228692" cy="22869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iângulo isósceles 58"/>
          <p:cNvSpPr/>
          <p:nvPr/>
        </p:nvSpPr>
        <p:spPr>
          <a:xfrm rot="16200000">
            <a:off x="1621590" y="4256760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9424" y="458326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74402" y="4031012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 descr="Uma imagem contendo coisa&#10;&#10;Descrição gerada com alta confiança"/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84" y="4123510"/>
            <a:ext cx="369286" cy="36928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50" y="3586327"/>
            <a:ext cx="228692" cy="22869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iângulo isósceles 58"/>
          <p:cNvSpPr/>
          <p:nvPr/>
        </p:nvSpPr>
        <p:spPr>
          <a:xfrm rot="16200000">
            <a:off x="1621615" y="4256760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ontent"/>
          <p:cNvSpPr txBox="1"/>
          <p:nvPr>
            <p:custDataLst>
              <p:custData r:id="rId10"/>
            </p:custDataLst>
          </p:nvPr>
        </p:nvSpPr>
        <p:spPr>
          <a:xfrm>
            <a:off x="1704931" y="1745616"/>
            <a:ext cx="36222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detalhada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1"/>
            </p:custDataLst>
          </p:nvPr>
        </p:nvSpPr>
        <p:spPr>
          <a:xfrm>
            <a:off x="1831447" y="2198531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Autor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2"/>
            </p:custDataLst>
          </p:nvPr>
        </p:nvSpPr>
        <p:spPr>
          <a:xfrm>
            <a:off x="3424498" y="5171683"/>
            <a:ext cx="1157298" cy="3754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66" name="Conector reto 65"/>
          <p:cNvCxnSpPr/>
          <p:nvPr/>
        </p:nvCxnSpPr>
        <p:spPr>
          <a:xfrm>
            <a:off x="6801620" y="1769366"/>
            <a:ext cx="27805" cy="4979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"/>
          <p:cNvSpPr/>
          <p:nvPr>
            <p:custDataLst>
              <p:custData r:id="rId13"/>
            </p:custDataLst>
          </p:nvPr>
        </p:nvSpPr>
        <p:spPr>
          <a:xfrm>
            <a:off x="1831447" y="2660740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Editora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14"/>
            </p:custDataLst>
          </p:nvPr>
        </p:nvSpPr>
        <p:spPr>
          <a:xfrm>
            <a:off x="1831447" y="3149412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de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publicacao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 txBox="1"/>
          <p:nvPr>
            <p:custDataLst>
              <p:custData r:id="rId15"/>
            </p:custDataLst>
          </p:nvPr>
        </p:nvSpPr>
        <p:spPr>
          <a:xfrm>
            <a:off x="2720666" y="3989970"/>
            <a:ext cx="2432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OUTROS CAMPOS NECESSARIOS</a:t>
            </a:r>
          </a:p>
        </p:txBody>
      </p:sp>
    </p:spTree>
    <p:extLst>
      <p:ext uri="{BB962C8B-B14F-4D97-AF65-F5344CB8AC3E}">
        <p14:creationId xmlns:p14="http://schemas.microsoft.com/office/powerpoint/2010/main" val="32917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9424" y="458326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74402" y="4031012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 descr="Uma imagem contendo coisa&#10;&#10;Descrição gerada com alta confiança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84" y="4123510"/>
            <a:ext cx="369286" cy="36928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50" y="3586327"/>
            <a:ext cx="228692" cy="22869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iângulo isósceles 58"/>
          <p:cNvSpPr/>
          <p:nvPr/>
        </p:nvSpPr>
        <p:spPr>
          <a:xfrm rot="16200000">
            <a:off x="1617073" y="4256760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Imagem 81"/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10" y="1809034"/>
            <a:ext cx="1500303" cy="1500303"/>
          </a:xfrm>
          <a:prstGeom prst="rect">
            <a:avLst/>
          </a:prstGeom>
        </p:spPr>
      </p:pic>
      <p:sp>
        <p:nvSpPr>
          <p:cNvPr id="83" name="Content"/>
          <p:cNvSpPr txBox="1"/>
          <p:nvPr>
            <p:custDataLst>
              <p:custData r:id="rId10"/>
            </p:custDataLst>
          </p:nvPr>
        </p:nvSpPr>
        <p:spPr>
          <a:xfrm>
            <a:off x="8345313" y="1856576"/>
            <a:ext cx="82529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84" name="Content"/>
          <p:cNvSpPr txBox="1"/>
          <p:nvPr>
            <p:custDataLst>
              <p:custData r:id="rId11"/>
            </p:custDataLst>
          </p:nvPr>
        </p:nvSpPr>
        <p:spPr>
          <a:xfrm>
            <a:off x="8345313" y="2114725"/>
            <a:ext cx="88876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Autor Tal</a:t>
            </a:r>
          </a:p>
        </p:txBody>
      </p:sp>
      <p:sp>
        <p:nvSpPr>
          <p:cNvPr id="85" name="Content"/>
          <p:cNvSpPr txBox="1"/>
          <p:nvPr>
            <p:custDataLst>
              <p:custData r:id="rId12"/>
            </p:custDataLst>
          </p:nvPr>
        </p:nvSpPr>
        <p:spPr>
          <a:xfrm>
            <a:off x="8350554" y="2372874"/>
            <a:ext cx="76674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86" name="Content"/>
          <p:cNvSpPr txBox="1"/>
          <p:nvPr>
            <p:custDataLst>
              <p:custData r:id="rId13"/>
            </p:custDataLst>
          </p:nvPr>
        </p:nvSpPr>
        <p:spPr>
          <a:xfrm>
            <a:off x="8345313" y="2672540"/>
            <a:ext cx="188545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DISPONIVEL</a:t>
            </a:r>
          </a:p>
        </p:txBody>
      </p:sp>
      <p:sp>
        <p:nvSpPr>
          <p:cNvPr id="68" name="Content"/>
          <p:cNvSpPr txBox="1"/>
          <p:nvPr>
            <p:custDataLst>
              <p:custData r:id="rId14"/>
            </p:custDataLst>
          </p:nvPr>
        </p:nvSpPr>
        <p:spPr>
          <a:xfrm>
            <a:off x="1704931" y="1745616"/>
            <a:ext cx="36222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detalhada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15"/>
            </p:custDataLst>
          </p:nvPr>
        </p:nvSpPr>
        <p:spPr>
          <a:xfrm>
            <a:off x="1831447" y="2198531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Autor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16"/>
            </p:custDataLst>
          </p:nvPr>
        </p:nvSpPr>
        <p:spPr>
          <a:xfrm>
            <a:off x="3424498" y="5171683"/>
            <a:ext cx="1157298" cy="3754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71" name="Conector reto 70"/>
          <p:cNvCxnSpPr/>
          <p:nvPr/>
        </p:nvCxnSpPr>
        <p:spPr>
          <a:xfrm>
            <a:off x="6801620" y="1769366"/>
            <a:ext cx="27805" cy="4979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"/>
          <p:cNvSpPr/>
          <p:nvPr>
            <p:custDataLst>
              <p:custData r:id="rId17"/>
            </p:custDataLst>
          </p:nvPr>
        </p:nvSpPr>
        <p:spPr>
          <a:xfrm>
            <a:off x="1831447" y="2660740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Editora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18"/>
            </p:custDataLst>
          </p:nvPr>
        </p:nvSpPr>
        <p:spPr>
          <a:xfrm>
            <a:off x="1831447" y="3149412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de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publicacao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 txBox="1"/>
          <p:nvPr>
            <p:custDataLst>
              <p:custData r:id="rId19"/>
            </p:custDataLst>
          </p:nvPr>
        </p:nvSpPr>
        <p:spPr>
          <a:xfrm>
            <a:off x="2720666" y="3989970"/>
            <a:ext cx="2432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OUTROS CAMPOS NECESSARIOS</a:t>
            </a:r>
          </a:p>
        </p:txBody>
      </p:sp>
    </p:spTree>
    <p:extLst>
      <p:ext uri="{BB962C8B-B14F-4D97-AF65-F5344CB8AC3E}">
        <p14:creationId xmlns:p14="http://schemas.microsoft.com/office/powerpoint/2010/main" val="12625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5" name="Retângulo: Cantos Arredondados 64"/>
          <p:cNvSpPr/>
          <p:nvPr/>
        </p:nvSpPr>
        <p:spPr>
          <a:xfrm>
            <a:off x="6348388" y="2512888"/>
            <a:ext cx="3192445" cy="22627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19663" y="2607979"/>
            <a:ext cx="279868" cy="582634"/>
          </a:xfrm>
          <a:prstGeom prst="rect">
            <a:avLst/>
          </a:prstGeom>
        </p:spPr>
      </p:pic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6740748" y="2766241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grpSp>
        <p:nvGrpSpPr>
          <p:cNvPr id="66" name="WebBrowser"/>
          <p:cNvGrpSpPr/>
          <p:nvPr>
            <p:custDataLst>
              <p:custData r:id="rId5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: Cantos Arredondados 31"/>
          <p:cNvSpPr/>
          <p:nvPr/>
        </p:nvSpPr>
        <p:spPr>
          <a:xfrm>
            <a:off x="1134215" y="1799731"/>
            <a:ext cx="2695217" cy="2906717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Content"/>
          <p:cNvSpPr txBox="1"/>
          <p:nvPr>
            <p:custDataLst>
              <p:custData r:id="rId6"/>
            </p:custDataLst>
          </p:nvPr>
        </p:nvSpPr>
        <p:spPr>
          <a:xfrm>
            <a:off x="7309942" y="3070563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96" name="Content"/>
          <p:cNvSpPr/>
          <p:nvPr>
            <p:custDataLst>
              <p:custData r:id="rId7"/>
            </p:custDataLst>
          </p:nvPr>
        </p:nvSpPr>
        <p:spPr>
          <a:xfrm>
            <a:off x="7391314" y="44937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7309100" y="3383844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7309100" y="3841215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4790" y="1989412"/>
            <a:ext cx="279868" cy="582634"/>
          </a:xfrm>
          <a:prstGeom prst="rect">
            <a:avLst/>
          </a:prstGeom>
        </p:spPr>
      </p:pic>
      <p:sp>
        <p:nvSpPr>
          <p:cNvPr id="100" name="Content"/>
          <p:cNvSpPr txBox="1"/>
          <p:nvPr>
            <p:custDataLst>
              <p:custData r:id="rId10"/>
            </p:custDataLst>
          </p:nvPr>
        </p:nvSpPr>
        <p:spPr>
          <a:xfrm>
            <a:off x="1525875" y="2147674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sp>
        <p:nvSpPr>
          <p:cNvPr id="101" name="Content"/>
          <p:cNvSpPr txBox="1"/>
          <p:nvPr>
            <p:custDataLst>
              <p:custData r:id="rId11"/>
            </p:custDataLst>
          </p:nvPr>
        </p:nvSpPr>
        <p:spPr>
          <a:xfrm>
            <a:off x="1798583" y="2576522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102" name="Content"/>
          <p:cNvSpPr/>
          <p:nvPr>
            <p:custDataLst>
              <p:custData r:id="rId12"/>
            </p:custDataLst>
          </p:nvPr>
        </p:nvSpPr>
        <p:spPr>
          <a:xfrm>
            <a:off x="1857216" y="41351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103" name="Content"/>
          <p:cNvSpPr/>
          <p:nvPr>
            <p:custDataLst>
              <p:custData r:id="rId13"/>
            </p:custDataLst>
          </p:nvPr>
        </p:nvSpPr>
        <p:spPr>
          <a:xfrm>
            <a:off x="1775002" y="3025236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4"/>
            </p:custDataLst>
          </p:nvPr>
        </p:nvSpPr>
        <p:spPr>
          <a:xfrm>
            <a:off x="1775002" y="3483180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15"/>
            </p:custDataLst>
          </p:nvPr>
        </p:nvSpPr>
        <p:spPr>
          <a:xfrm>
            <a:off x="7226903" y="4154748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106" name="Content"/>
          <p:cNvSpPr txBox="1"/>
          <p:nvPr>
            <p:custDataLst>
              <p:custData r:id="rId16"/>
            </p:custDataLst>
          </p:nvPr>
        </p:nvSpPr>
        <p:spPr>
          <a:xfrm>
            <a:off x="1710789" y="3776864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</p:spTree>
    <p:extLst>
      <p:ext uri="{BB962C8B-B14F-4D97-AF65-F5344CB8AC3E}">
        <p14:creationId xmlns:p14="http://schemas.microsoft.com/office/powerpoint/2010/main" val="38494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>
            <a:off x="3010071" y="2350519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7270955" y="297522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9937" y="3018354"/>
            <a:ext cx="308525" cy="308525"/>
          </a:xfrm>
          <a:prstGeom prst="rect">
            <a:avLst/>
          </a:prstGeom>
        </p:spPr>
      </p:pic>
      <p:pic>
        <p:nvPicPr>
          <p:cNvPr id="149" name="Imagem 148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10" y="3058943"/>
            <a:ext cx="251969" cy="251969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6" y="3036895"/>
            <a:ext cx="269145" cy="269145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>
          <a:xfrm>
            <a:off x="7728098" y="298938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>
            <a:off x="8188510" y="2984433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riângulo isósceles 153"/>
          <p:cNvSpPr/>
          <p:nvPr/>
        </p:nvSpPr>
        <p:spPr>
          <a:xfrm>
            <a:off x="8392495" y="339653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9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>
            <a:off x="3010071" y="2350519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7270955" y="297522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9937" y="3018354"/>
            <a:ext cx="308525" cy="308525"/>
          </a:xfrm>
          <a:prstGeom prst="rect">
            <a:avLst/>
          </a:prstGeom>
        </p:spPr>
      </p:pic>
      <p:pic>
        <p:nvPicPr>
          <p:cNvPr id="149" name="Imagem 148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10" y="3058943"/>
            <a:ext cx="251969" cy="251969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6" y="3036895"/>
            <a:ext cx="269145" cy="269145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>
          <a:xfrm>
            <a:off x="7728098" y="298938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>
            <a:off x="8188510" y="2984433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riângulo isósceles 153"/>
          <p:cNvSpPr/>
          <p:nvPr/>
        </p:nvSpPr>
        <p:spPr>
          <a:xfrm>
            <a:off x="8392495" y="339653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/>
          <p:cNvCxnSpPr/>
          <p:nvPr/>
        </p:nvCxnSpPr>
        <p:spPr>
          <a:xfrm>
            <a:off x="1015138" y="2880034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2136261" y="24196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7" name="Imagem 126"/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26" y="2502956"/>
            <a:ext cx="228692" cy="228692"/>
          </a:xfrm>
          <a:prstGeom prst="rect">
            <a:avLst/>
          </a:prstGeom>
        </p:spPr>
      </p:pic>
      <p:pic>
        <p:nvPicPr>
          <p:cNvPr id="130" name="Imagem 129" descr="Uma imagem contendo coisa&#10;&#10;Descrição gerada com alta confiança"/>
          <p:cNvPicPr>
            <a:picLocks noChangeAspect="1"/>
          </p:cNvPicPr>
          <p:nvPr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03" y="2433679"/>
            <a:ext cx="369286" cy="369286"/>
          </a:xfrm>
          <a:prstGeom prst="rect">
            <a:avLst/>
          </a:prstGeom>
        </p:spPr>
      </p:pic>
      <p:sp>
        <p:nvSpPr>
          <p:cNvPr id="132" name="Elipse 131"/>
          <p:cNvSpPr/>
          <p:nvPr/>
        </p:nvSpPr>
        <p:spPr>
          <a:xfrm>
            <a:off x="2540537" y="24204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Triângulo isósceles 132"/>
          <p:cNvSpPr/>
          <p:nvPr/>
        </p:nvSpPr>
        <p:spPr>
          <a:xfrm>
            <a:off x="2711186" y="282605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133"/>
          <p:cNvSpPr/>
          <p:nvPr/>
        </p:nvSpPr>
        <p:spPr>
          <a:xfrm>
            <a:off x="7565488" y="34648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53" y="3548156"/>
            <a:ext cx="228692" cy="228692"/>
          </a:xfrm>
          <a:prstGeom prst="rect">
            <a:avLst/>
          </a:prstGeom>
        </p:spPr>
      </p:pic>
      <p:pic>
        <p:nvPicPr>
          <p:cNvPr id="136" name="Imagem 135" descr="Uma imagem contendo coisa&#10;&#10;Descrição gerada com alta confiança"/>
          <p:cNvPicPr>
            <a:picLocks noChangeAspect="1"/>
          </p:cNvPicPr>
          <p:nvPr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18" y="3468161"/>
            <a:ext cx="369286" cy="369286"/>
          </a:xfrm>
          <a:prstGeom prst="rect">
            <a:avLst/>
          </a:prstGeom>
        </p:spPr>
      </p:pic>
      <p:sp>
        <p:nvSpPr>
          <p:cNvPr id="137" name="Elipse 136"/>
          <p:cNvSpPr/>
          <p:nvPr/>
        </p:nvSpPr>
        <p:spPr>
          <a:xfrm>
            <a:off x="7969764" y="34656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Triângulo isósceles 154"/>
          <p:cNvSpPr/>
          <p:nvPr/>
        </p:nvSpPr>
        <p:spPr>
          <a:xfrm>
            <a:off x="8139987" y="3872448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6" name="Conector reto 155"/>
          <p:cNvCxnSpPr>
            <a:cxnSpLocks/>
          </p:cNvCxnSpPr>
          <p:nvPr/>
        </p:nvCxnSpPr>
        <p:spPr>
          <a:xfrm>
            <a:off x="5396522" y="392714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4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riângulo isósceles 130"/>
          <p:cNvSpPr/>
          <p:nvPr/>
        </p:nvSpPr>
        <p:spPr>
          <a:xfrm>
            <a:off x="3010071" y="2350519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7270955" y="297522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9937" y="3018354"/>
            <a:ext cx="308525" cy="308525"/>
          </a:xfrm>
          <a:prstGeom prst="rect">
            <a:avLst/>
          </a:prstGeom>
        </p:spPr>
      </p:pic>
      <p:pic>
        <p:nvPicPr>
          <p:cNvPr id="149" name="Imagem 148"/>
          <p:cNvPicPr>
            <a:picLocks noChangeAspect="1"/>
          </p:cNvPicPr>
          <p:nvPr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10" y="3058943"/>
            <a:ext cx="251969" cy="251969"/>
          </a:xfrm>
          <a:prstGeom prst="rect">
            <a:avLst/>
          </a:prstGeom>
        </p:spPr>
      </p:pic>
      <p:pic>
        <p:nvPicPr>
          <p:cNvPr id="150" name="Imagem 149"/>
          <p:cNvPicPr>
            <a:picLocks noChangeAspect="1"/>
          </p:cNvPicPr>
          <p:nvPr/>
        </p:nvPicPr>
        <p:blipFill>
          <a:blip r:embed="rId4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6" y="3036895"/>
            <a:ext cx="269145" cy="269145"/>
          </a:xfrm>
          <a:prstGeom prst="rect">
            <a:avLst/>
          </a:prstGeom>
        </p:spPr>
      </p:pic>
      <p:sp>
        <p:nvSpPr>
          <p:cNvPr id="151" name="Elipse 150"/>
          <p:cNvSpPr/>
          <p:nvPr/>
        </p:nvSpPr>
        <p:spPr>
          <a:xfrm>
            <a:off x="7728098" y="2989388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>
            <a:off x="8188510" y="2984433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riângulo isósceles 153"/>
          <p:cNvSpPr/>
          <p:nvPr/>
        </p:nvSpPr>
        <p:spPr>
          <a:xfrm>
            <a:off x="8392495" y="339653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/>
          <p:cNvCxnSpPr/>
          <p:nvPr/>
        </p:nvCxnSpPr>
        <p:spPr>
          <a:xfrm>
            <a:off x="1015138" y="2880034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2136261" y="24196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7" name="Imagem 126"/>
          <p:cNvPicPr>
            <a:picLocks noChangeAspect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26" y="2502956"/>
            <a:ext cx="228692" cy="228692"/>
          </a:xfrm>
          <a:prstGeom prst="rect">
            <a:avLst/>
          </a:prstGeom>
        </p:spPr>
      </p:pic>
      <p:pic>
        <p:nvPicPr>
          <p:cNvPr id="130" name="Imagem 129" descr="Uma imagem contendo coisa&#10;&#10;Descrição gerada com alta confiança"/>
          <p:cNvPicPr>
            <a:picLocks noChangeAspect="1"/>
          </p:cNvPicPr>
          <p:nvPr/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03" y="2433679"/>
            <a:ext cx="369286" cy="369286"/>
          </a:xfrm>
          <a:prstGeom prst="rect">
            <a:avLst/>
          </a:prstGeom>
        </p:spPr>
      </p:pic>
      <p:sp>
        <p:nvSpPr>
          <p:cNvPr id="132" name="Elipse 131"/>
          <p:cNvSpPr/>
          <p:nvPr/>
        </p:nvSpPr>
        <p:spPr>
          <a:xfrm>
            <a:off x="2540537" y="24204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Triângulo isósceles 132"/>
          <p:cNvSpPr/>
          <p:nvPr/>
        </p:nvSpPr>
        <p:spPr>
          <a:xfrm>
            <a:off x="2711186" y="2825045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133"/>
          <p:cNvSpPr/>
          <p:nvPr/>
        </p:nvSpPr>
        <p:spPr>
          <a:xfrm>
            <a:off x="7565488" y="34648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53" y="3548156"/>
            <a:ext cx="228692" cy="228692"/>
          </a:xfrm>
          <a:prstGeom prst="rect">
            <a:avLst/>
          </a:prstGeom>
        </p:spPr>
      </p:pic>
      <p:pic>
        <p:nvPicPr>
          <p:cNvPr id="136" name="Imagem 135" descr="Uma imagem contendo coisa&#10;&#10;Descrição gerada com alta confiança"/>
          <p:cNvPicPr>
            <a:picLocks noChangeAspect="1"/>
          </p:cNvPicPr>
          <p:nvPr/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18" y="3468161"/>
            <a:ext cx="369286" cy="369286"/>
          </a:xfrm>
          <a:prstGeom prst="rect">
            <a:avLst/>
          </a:prstGeom>
        </p:spPr>
      </p:pic>
      <p:sp>
        <p:nvSpPr>
          <p:cNvPr id="137" name="Elipse 136"/>
          <p:cNvSpPr/>
          <p:nvPr/>
        </p:nvSpPr>
        <p:spPr>
          <a:xfrm>
            <a:off x="7969764" y="34656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Triângulo isósceles 154"/>
          <p:cNvSpPr/>
          <p:nvPr/>
        </p:nvSpPr>
        <p:spPr>
          <a:xfrm>
            <a:off x="8132374" y="3871710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6" name="Conector reto 155"/>
          <p:cNvCxnSpPr>
            <a:cxnSpLocks/>
          </p:cNvCxnSpPr>
          <p:nvPr/>
        </p:nvCxnSpPr>
        <p:spPr>
          <a:xfrm>
            <a:off x="5396522" y="392714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ontent"/>
          <p:cNvSpPr txBox="1"/>
          <p:nvPr>
            <p:custDataLst>
              <p:custData r:id="rId17"/>
            </p:custDataLst>
          </p:nvPr>
        </p:nvSpPr>
        <p:spPr>
          <a:xfrm>
            <a:off x="942852" y="2866247"/>
            <a:ext cx="19346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detalhada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8" name="Content"/>
          <p:cNvSpPr/>
          <p:nvPr>
            <p:custDataLst>
              <p:custData r:id="rId18"/>
            </p:custDataLst>
          </p:nvPr>
        </p:nvSpPr>
        <p:spPr>
          <a:xfrm>
            <a:off x="1026720" y="3082985"/>
            <a:ext cx="2922222" cy="24832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Autor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9" name="Content"/>
          <p:cNvSpPr/>
          <p:nvPr>
            <p:custDataLst>
              <p:custData r:id="rId19"/>
            </p:custDataLst>
          </p:nvPr>
        </p:nvSpPr>
        <p:spPr>
          <a:xfrm>
            <a:off x="1990755" y="4638865"/>
            <a:ext cx="676433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0" name="Content"/>
          <p:cNvSpPr txBox="1"/>
          <p:nvPr>
            <p:custDataLst>
              <p:custData r:id="rId20"/>
            </p:custDataLst>
          </p:nvPr>
        </p:nvSpPr>
        <p:spPr>
          <a:xfrm>
            <a:off x="5318936" y="3894926"/>
            <a:ext cx="19346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etalhada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1" name="Content"/>
          <p:cNvSpPr/>
          <p:nvPr>
            <p:custDataLst>
              <p:custData r:id="rId21"/>
            </p:custDataLst>
          </p:nvPr>
        </p:nvSpPr>
        <p:spPr>
          <a:xfrm>
            <a:off x="5415273" y="4112477"/>
            <a:ext cx="41811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Título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2" name="Content"/>
          <p:cNvSpPr/>
          <p:nvPr>
            <p:custDataLst>
              <p:custData r:id="rId22"/>
            </p:custDataLst>
          </p:nvPr>
        </p:nvSpPr>
        <p:spPr>
          <a:xfrm>
            <a:off x="7557491" y="4615171"/>
            <a:ext cx="676433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3" name="Content"/>
          <p:cNvSpPr/>
          <p:nvPr>
            <p:custDataLst>
              <p:custData r:id="rId23"/>
            </p:custDataLst>
          </p:nvPr>
        </p:nvSpPr>
        <p:spPr>
          <a:xfrm>
            <a:off x="1026530" y="3364428"/>
            <a:ext cx="2922222" cy="24832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Editora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4" name="Content"/>
          <p:cNvSpPr/>
          <p:nvPr>
            <p:custDataLst>
              <p:custData r:id="rId24"/>
            </p:custDataLst>
          </p:nvPr>
        </p:nvSpPr>
        <p:spPr>
          <a:xfrm>
            <a:off x="1023241" y="3640380"/>
            <a:ext cx="2922222" cy="24832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Data de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publicação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5" name="Content"/>
          <p:cNvSpPr txBox="1"/>
          <p:nvPr>
            <p:custDataLst>
              <p:custData r:id="rId25"/>
            </p:custDataLst>
          </p:nvPr>
        </p:nvSpPr>
        <p:spPr>
          <a:xfrm>
            <a:off x="1824697" y="4139418"/>
            <a:ext cx="12149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Outros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campos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6" name="ScrollbarVertical"/>
          <p:cNvGrpSpPr/>
          <p:nvPr>
            <p:custDataLst>
              <p:custData r:id="rId26"/>
            </p:custDataLst>
          </p:nvPr>
        </p:nvGrpSpPr>
        <p:grpSpPr>
          <a:xfrm>
            <a:off x="10239840" y="2378187"/>
            <a:ext cx="147992" cy="2530052"/>
            <a:chOff x="4507736" y="1543109"/>
            <a:chExt cx="136915" cy="3562291"/>
          </a:xfrm>
        </p:grpSpPr>
        <p:sp>
          <p:nvSpPr>
            <p:cNvPr id="167" name="Background"/>
            <p:cNvSpPr>
              <a:spLocks/>
            </p:cNvSpPr>
            <p:nvPr/>
          </p:nvSpPr>
          <p:spPr>
            <a:xfrm>
              <a:off x="4507736" y="1543109"/>
              <a:ext cx="13691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68" name="Slider"/>
            <p:cNvSpPr>
              <a:spLocks/>
            </p:cNvSpPr>
            <p:nvPr/>
          </p:nvSpPr>
          <p:spPr>
            <a:xfrm>
              <a:off x="4507736" y="1842087"/>
              <a:ext cx="13691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69" name="UpArrow"/>
            <p:cNvSpPr>
              <a:spLocks/>
            </p:cNvSpPr>
            <p:nvPr/>
          </p:nvSpPr>
          <p:spPr>
            <a:xfrm>
              <a:off x="4547094" y="1584101"/>
              <a:ext cx="59217" cy="9012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70" name="DownArrow"/>
            <p:cNvSpPr>
              <a:spLocks/>
            </p:cNvSpPr>
            <p:nvPr/>
          </p:nvSpPr>
          <p:spPr>
            <a:xfrm rot="10800000">
              <a:off x="4547094" y="4980004"/>
              <a:ext cx="59217" cy="9012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1" name="Content"/>
          <p:cNvSpPr txBox="1"/>
          <p:nvPr>
            <p:custDataLst>
              <p:custData r:id="rId27"/>
            </p:custDataLst>
          </p:nvPr>
        </p:nvSpPr>
        <p:spPr>
          <a:xfrm>
            <a:off x="7408311" y="4347644"/>
            <a:ext cx="12149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Outros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campos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5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68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84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2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4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1952160D-A4B5-41FF-B93C-A3C1BD5B7DF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48B9562-EFCF-4A6E-AB37-A650F65F5482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FAC39FA-9959-447F-BC3F-14B05559DC8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851E2E1E-35B0-4A2B-A93F-F36FC73EDF4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5E4FA82-2B7E-4137-9535-9D060EB3D7C2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C4B5E6A-7FC6-4171-B17E-68C9DE10B09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94A1E9A-2834-4313-9D88-85EFFB493B04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8B875FB-2ECD-47A6-97DA-8B4727A21E2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195C4C5-3E3C-44F3-A1F9-82EE0670485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7522784A-0912-4AE2-9F49-3FF2AD385F3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98E76A3-4AA8-4DBE-960D-1246607DFBD6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00A28E0-9169-432C-B33E-2F14198BA79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41FDBBC-EBB7-402F-B1BB-811C025A3286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54BFFE3-342A-40A8-BC6E-60A523819A3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FDA52BC-94F9-4B12-943D-D46F973360C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C3F62056-0283-461A-94BD-CD941706E74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FBEA3610-2B57-4559-9C6D-992AEB90803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3377BD0-3581-4A63-9438-96FD1A518A5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C73465E-B0DD-435E-9786-28DB39E51419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19CDA03-C65E-43BC-BFE8-244BE297D47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6F84D04C-6C51-4FA3-821D-A719F9128C3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C9DDC81C-F527-4A1D-AFA6-95F204C38A0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15A1C2CB-0EB8-43E3-916C-24D0AE4A087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AC06D38-8C75-42AA-B3BD-69544DD791E1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333C675-3611-4BD7-B9A9-F40C8CB69BCC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D3FEB3E-308F-4289-B69B-835D7E9F7666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6FD5D8B-8766-46F0-A514-858BB33808B2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9B14AD6B-E778-4306-BF20-4AEEE7F8FB9D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B40D4EE4-DC7A-4431-8194-4269216B51A0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09B1D1C6-C6D9-4203-A0B9-BFC73B4D3DB0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098673D-343B-4808-A2E5-613F78A919C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7089FB8-EDB0-4E85-8D7F-D4ADEA535F1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9AD8946B-1E7A-40AE-9DC0-055225B2538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6C2AB959-A638-4F04-8502-C44DE6EEA38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AC900EF-8D70-40E4-84E1-1DF40AD06563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FB58E955-BA62-4E23-A752-D646E6B50BA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2A159B95-FB2B-4838-A637-EE0F6821731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645F756-0CD0-4510-A3B3-E5AD1629B7D7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15F237E-7A6D-4DC0-B89E-1B138FE01731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D819175A-2472-4962-8140-E922822648E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2E44B8C-FC6B-4D29-A593-11E5E82AF4E5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974DB528-443C-4DE5-BBF9-753AD061327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8F85347D-C23A-4133-895F-C670BCF6DC54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4352E7BF-A4F9-4B05-BB94-89192F45E91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01635B46-1A7D-42A2-913F-266408D2681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B56307A-19CB-441B-916F-66AD4AAF546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294814E-D638-443B-8D45-90356A59ECEB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092CC0E-0A9C-4802-9401-C5F5B583321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5929DF06-BD79-468B-9BE1-C965B361A822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551DC865-6321-4A50-8DCD-545954BC2CF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E6466703-ADDE-4AAC-B9CD-4AF4A9FE8F34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699B0B08-126B-4E87-8FC8-B08844EFEFD6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DBD01C0A-831A-4734-917D-3F63511485CB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4ED972B1-9AF4-43FC-93DA-D0A20ABE0ECA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2E067A06-E732-4E61-9058-4CD7D840A28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679EC26-44F2-4275-B040-7AF5DD13583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180D74F-3459-4778-BB0D-0CF2DFFC9CDA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A63E9993-7546-49DC-A2E4-1F907C5B1F91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579030E-4DE4-4525-9E37-DAF5C7DA6C43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CFE492A1-7FEC-4BB6-8B21-E5169EE7835D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04DA238-2AE3-4393-A7D4-7A3BEBD0705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AE7F98DE-3946-4B52-A811-B2FC19A43C54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182548F-1ABA-439A-A42B-F6BF2E8279D6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B7C8C62-1FDF-4253-A858-0353E1D1AB8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74F05E9-9824-437F-A098-A6426816E89F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C44B927-D71A-4910-9ACD-392E2C039F35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09DEC759-9CBE-41FA-B445-08BEAE6D7E0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2F7C6C7-5744-4962-9CBB-0932E1911B1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8F312474-A50E-4FD6-8BCE-7C806F1B6DA9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98DBDD6E-62B9-4E64-BEE4-D108299FD2B3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5BBEF1F3-D868-4CA3-B236-B2A3C87A7807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942BEE81-2B0F-4418-9E8D-80A0248D7B2C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6DE7522-F4AD-493E-88BD-8F98E43D195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8CAC4E1-2F42-4703-9553-159E5F85E114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7B234D8A-B59A-4D9C-B568-A93C88032DFC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57C03EB7-6F4E-4173-A040-8298FF1DA6CB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5C13C459-26C3-4695-9EFE-EA08738B2398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B482984D-CC0B-4722-A754-B6223AFA545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54E4DB6-917A-44A8-92B1-9FB4F55CA4A8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7242329-167F-4D36-AA04-DDFB057725B8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FC0078D7-F722-4876-B409-3C829853708F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D5D79F48-CD0D-4A74-B5C6-B341EC760B95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CCF11B8E-FC00-4600-A85D-47FFD899F54C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37844E28-13A5-42D8-AC9A-BC72A3A93B95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25B8E4A-F8FC-49E0-8D43-C73BE49B8C79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6C9F58CD-FEAC-40D7-8CE0-345096A9DBB5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0EF933E6-E029-449F-AD35-B5DF0CC582A2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8705B73A-590F-4F15-B9B6-A6CEFBB01A39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083C7900-1F94-459A-9964-39A8C05A5FC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DA1AF05-91B8-488D-A1F0-C33707033F4F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01131894-4F95-4A82-A393-E4B8C5B3362E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43542E94-4578-4192-802F-F8253F0AB9C6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2892590-7992-4387-A8D4-EFD3F9D404BA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F874C09A-0C3C-4F48-BE02-004783D0A034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ED8C934C-1FF6-4A01-8BBB-4F97DD6900C5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EB14B99B-D0F6-4DCC-94BB-F15DE7560D01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69F8FA17-6CAE-4E93-AD12-3C071A7DEE91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79034164-9321-41CA-981A-3402EF510D66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0B97764A-FA85-4EDE-8B5B-CF988F83342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A4EB0B32-E96C-4CDE-B5B7-33006202179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C7C2083-2F91-46AC-98C6-D7E3267E9884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9C3512BD-8A33-4A66-BFCB-DFAE665A153E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690D462-9AD1-4DF3-82F3-CBEF65E61363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D657D6B-1864-4FEF-8C65-04503017767B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47CF3AB-F7CB-4369-8B76-0018BF4995F4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2D9B0B53-C2CB-43B4-A781-49219AE79E50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487BD6E-D3DB-4BC1-9EA2-1104150C37D0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F11CD50B-E51F-4114-A0B5-4DCF6A32B3EB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F56AD03F-B4AC-4F7C-9A17-CC7CCBB0009F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1B65A814-4E60-4500-BC26-BEE0FA6A1D82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E64130E0-41AE-4499-912D-157A9C420B0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9DB5072-F0A9-4574-BE45-075C743E16D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4529D6D-43C2-47A0-9270-DD9205F681D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AADBE6DA-4E1D-4AB2-B52E-83202FA3EE04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DC1DBC02-11E6-48BC-B51A-F79C4F78FD19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274B3965-757B-46C8-ADA3-270028B7B65C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096F3EB6-4B3A-4896-888D-73874078FCF2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DA29D82-8A08-4F8D-B1D6-CA528C8C2BD3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193662BA-A658-44C2-B3BA-E80D1EC469C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DC93498D-7E74-4F27-8AB3-67D4B1972D99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2CB1AE1-BAA8-41C2-91DF-52E7F32F996A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73B576E9-EF4C-40A8-BEF4-217F3881A68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63873E27-BC1D-449A-997D-4E8D7F4C344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DB02F84-41D7-4275-8DC4-E0CC727E9D3C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04AE4688-6F4F-44B0-A07A-132C95A0412A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D2F7F717-6BDD-449A-9CD4-480409CE0A25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85F459D2-4A20-4352-B4B1-C4E1E7C93EBE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CB2D0CA9-DAF2-46D6-A4F8-B4163027B8B3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76D40197-7980-4FF5-8A44-3E40E7C2F8B8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C8A0B615-5BBB-4B20-A0BB-E93811C093F8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41B7BA44-6B9F-4224-90C2-5E5B54147345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92D3E70B-EEAA-4D3D-8E92-E7D4CDECB205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618CA1DB-BD1D-428D-A7C7-D3DD72495650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9DF8CA34-C848-418F-A3C8-8D82A9618A2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55B8FCF-BF8F-42DF-BCD3-CDCA2009859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F1E2B8AA-0DFC-4B14-8813-CA7F6685F4F0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AAE8558-8794-4FE0-8AF1-227D16B2E66F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D93C9F8B-D47A-46BF-81B7-FF364304706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B464A2DD-7851-4B13-8180-9DFECDC8DE9C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35861204-FC44-41C2-B1A1-5833227D312B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BE121073-C8B6-48FC-B3C1-CB0DE507B054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C25903BA-52C6-46BA-8739-5A5945F5AB07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76DCB49E-7095-49C0-8E52-39353728306C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F6ABC3ED-1ABD-4D3F-ACB1-3096EF766B32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7141D122-25FD-4995-9BD7-E6BD7162D8F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67EBC04-5744-42F7-9F37-49E6D747B1B9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938960A-0D5D-459B-9540-946593991115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D0EC8CB4-0F56-4477-BB24-1AEF6F097C73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568FE6B3-F741-4778-92D3-FEA5D734B547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7A2E82DC-D943-4DED-AA93-97E7A9D2CFF2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F323F6BF-9478-49B1-8136-A4013E41CA2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2A1DA18F-5603-459A-B64E-5FADA873D593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3D1583BB-A28B-4613-9726-40E5913558F7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9E42B168-1EFB-4B2A-B622-0C60DD7C638C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EB750964-8B70-4FE4-96FE-44D0D2F1684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ED77866A-DB0C-465B-B08C-C62508C32EC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E73D2BF-F35C-4C5D-B131-DD8E8DA09795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00B7FE20-2E82-428B-BCDD-7189C0F4A746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43DF88F5-93E0-445C-B888-6A4A83F05501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01A0BE19-0414-49F4-8A0B-9A5E4B7A007D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595CF832-A029-4229-BFD6-7D856B5C34E0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1242389B-2E33-46D7-ABEA-591D5E8CC20B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8003455D-C549-40FA-BAD5-959620AB01E4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925932E8-577D-43E8-94EF-CC571D9F7188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217EB86C-DDDE-4067-A09F-BDA55EF338ED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B980FA00-E8B2-43A3-8D77-45DFFDEBA043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85BC249C-EEF0-4363-BFE8-FCE64AB4A04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8295B6D-9DC0-40D4-A8E4-1DA71733E543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4E1CFB44-D91E-405D-ACA8-CC24E1A79047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0FF00FED-7F4C-4583-9CE0-A10A0A695C4C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B350A391-7980-4084-A14C-4019A31E625F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3073AF0C-D99B-4B54-9AAE-5CA76E138A6A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BF26E9B9-A2A4-48BE-B37E-6AB8E039559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6911876-CD0D-4B71-B885-1DB38A24ED2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875CA39-3609-423C-A3FE-30FB9235A37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61A84C3-2B3A-4036-8B40-4AA722E1815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BD3D0D0-D770-4841-AAA8-88A5BA7524A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B4E7A4B-F88F-4486-956A-92742F9CE00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74ED7E5-D81D-4E00-93D4-0A18B58D224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10B664D-9051-4092-B32F-A78420D06AA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78981F8-4A49-4219-A049-5C5C55C1AB3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DC98252-E04A-4490-813E-11A6E11CD62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D22EF59-9F2A-4258-B1A7-6202FE5F174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AE2352D-1A15-465D-BA6D-BD6DF6E3922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6D23020-6F46-4FC2-8884-B496B7F2634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9C3F5BC-B9D1-459B-89FA-FECECD2FB83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D4B30DF-93F9-4653-92B9-D2BCCFFB78D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BB61253-6A1A-45AD-A0B8-2251E4FA90C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622E8BB-9207-457D-A763-07B6EA27B9C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5F9754F-A814-488E-B054-CFE7DDA9153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368E42B-C658-4C38-B4D3-1B2D7181E2D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AC7CF0B-79B8-4D58-8B08-9516D665983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B9994D8-7822-462B-8A51-56EEBAFBE5E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34936CE-E3AA-4F7B-A89E-17FE4CCE36B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5C020D3-99F4-4772-B8FC-771E4B1FF33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0220CA4-1D04-4B06-BAEF-217F1CB079A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97CE730-D3A5-4545-8BAC-66650F3C2B2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E1B6FD3-7541-456F-A2FC-647279EB687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C0DBAFF-7365-4009-9F10-78AD4673367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87F22A3-39A2-4AEA-B4AC-CE34F9DAC81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CC51625-14FC-45AC-938D-692E56C3EA9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2E195F6-C207-4FE7-BED4-EE83BDD3E50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D014853-796B-486B-93F1-DDAB166E180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D83B45F-09E9-4C5A-963D-A9DCF290183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A35FEA4-D61B-4226-8137-672250819A4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296DB94-C730-4A52-87DB-50C2822D078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AB3F016-65E0-492C-A76D-615514E6757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1B22632-3692-430C-A18F-A240268746C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4D3D616-498D-4AA9-9ADC-29A5A68216F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7E03DCB-5C7E-4A9E-8DCC-17F4980BEFD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9C86B6D-2AFA-4FE0-91D9-8EF599B7140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DC28B30-7D33-4E75-8F8C-6272F67D11F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2FD4741-E395-490C-999E-5E236192B85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FB4FD4D-3450-4F97-855B-45C9ECDD74A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E47156E-04A9-4AB7-A19B-A0A07FCD00E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39F12A4-A12C-4321-8D8B-B8FE4BC66C9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276D371-C687-41EF-970D-6F7B7371A4D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9554D9D-4059-47C9-9119-D66E51BCC59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31F06A35-258D-42AD-9E8D-9CFCDDE7DD7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5E600F1-3C92-4CC5-9220-0B4D5A237E9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C3D2E31-9E71-43BB-B84F-510CE5037A9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871A8D1-203A-4C86-91A7-CD5EA7CBD08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2015AC7-7F12-4CB0-B8E1-E5A29FF3C78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33F1548-B400-462B-8B7D-6D12A377DFE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236F528-2C45-4296-BE5C-7DB419B549D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730CAA95-0E92-4567-B131-3B2C56F3FD6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09665D5-D9D3-4C05-90EF-6991D55DA6A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B7683A1-ABED-4725-93C6-00527CB65A7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418AEFC-7A87-495E-AC3F-49BF68DA90C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961DA4D-35E2-4AC7-AA57-37A86B8EBA4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2A26333-BC7D-4232-9C53-59A446FC036B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89204ED-F85A-4C74-B774-1E631E0B0AB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A8E7BA0-1D5D-4333-B39E-C414802D548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6E55E83-FE18-4439-85D3-480F7E48700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ED716A6-ED00-4F98-8368-F042632B255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F6644F9-6C20-493F-B54F-18418F3575A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93789A2-7068-419A-835A-7FF9AE00828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F3FEEB9-9821-441D-9CDE-D16AA488990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23AB150-7616-449E-85EB-9A786EF48B3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0070329-37C8-48A2-98BF-4DBC76618C0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9C1AA1B-DE1E-4C91-A9F9-FEF57A0C139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D3B05642-E779-4FEA-B43B-2935D38E10A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A5DE178-3494-4D17-89D9-6F5276246D0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730D8BE-8567-440A-9B7E-C162FFDCA3D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59FD3A3-A6AB-4BE5-9DCF-4CDBC359B9D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FBA13E8-1F01-4E6B-9DBC-216B1DD28F0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3744545-18D0-45D2-B26D-3B35B0758E6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5177E4F-0C54-4093-81CC-83084DA6F67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FF6A428-90DD-4B00-BBFD-F3819751A2B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01B312C-C97B-41F6-A8C4-34995EA3118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75845BD-BF8E-4F08-B63D-A1A6189E21E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0DB3F4E-3F06-4EC8-8159-A457182695C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BE5BB52B-F03A-40FE-A61C-B0B8C4FAF45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548DFDF-7D28-4C84-A1F6-50C01F125C5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349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max willian</dc:creator>
  <cp:lastModifiedBy>MAX WILLIAN DE OLIVEIRA BORGES</cp:lastModifiedBy>
  <cp:revision>15</cp:revision>
  <dcterms:created xsi:type="dcterms:W3CDTF">2017-05-13T19:16:02Z</dcterms:created>
  <dcterms:modified xsi:type="dcterms:W3CDTF">2017-05-15T13:37:19Z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