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"/>
  </p:sldMasterIdLst>
  <p:sldIdLst>
    <p:sldId id="259" r:id="rId82"/>
    <p:sldId id="260" r:id="rId83"/>
    <p:sldId id="261" r:id="rId84"/>
    <p:sldId id="263" r:id="rId85"/>
    <p:sldId id="265" r:id="rId86"/>
    <p:sldId id="264" r:id="rId8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" Target="slides/slide3.xml"/><Relationship Id="rId89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6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.xml"/><Relationship Id="rId90" Type="http://schemas.openxmlformats.org/officeDocument/2006/relationships/theme" Target="theme/them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Master" Target="slideMasters/slideMaster1.xml"/><Relationship Id="rId86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5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1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3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6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7550-DEF1-4E8A-AB2F-6508DE17DAEE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12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12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6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18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21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25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20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3.xml"/><Relationship Id="rId15" Type="http://schemas.openxmlformats.org/officeDocument/2006/relationships/image" Target="../media/image5.png"/><Relationship Id="rId23" Type="http://schemas.openxmlformats.org/officeDocument/2006/relationships/image" Target="../media/image1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27.xml"/><Relationship Id="rId14" Type="http://schemas.openxmlformats.org/officeDocument/2006/relationships/image" Target="../media/image4.png"/><Relationship Id="rId22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76.xml"/><Relationship Id="rId18" Type="http://schemas.openxmlformats.org/officeDocument/2006/relationships/image" Target="../media/image2.png"/><Relationship Id="rId26" Type="http://schemas.openxmlformats.org/officeDocument/2006/relationships/image" Target="../media/image11.png"/><Relationship Id="rId3" Type="http://schemas.openxmlformats.org/officeDocument/2006/relationships/customXml" Target="../../customXml/item30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4.xml"/><Relationship Id="rId12" Type="http://schemas.openxmlformats.org/officeDocument/2006/relationships/customXml" Target="../../customXml/item39.xml"/><Relationship Id="rId17" Type="http://schemas.openxmlformats.org/officeDocument/2006/relationships/image" Target="../media/image1.png"/><Relationship Id="rId25" Type="http://schemas.openxmlformats.org/officeDocument/2006/relationships/image" Target="../media/image10.png"/><Relationship Id="rId2" Type="http://schemas.openxmlformats.org/officeDocument/2006/relationships/customXml" Target="../../customXml/item29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29" Type="http://schemas.openxmlformats.org/officeDocument/2006/relationships/image" Target="../media/image14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38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78.xml"/><Relationship Id="rId23" Type="http://schemas.openxmlformats.org/officeDocument/2006/relationships/image" Target="../media/image8.png"/><Relationship Id="rId28" Type="http://schemas.openxmlformats.org/officeDocument/2006/relationships/image" Target="../media/image13.jpg"/><Relationship Id="rId10" Type="http://schemas.openxmlformats.org/officeDocument/2006/relationships/customXml" Target="../../customXml/item37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77.xml"/><Relationship Id="rId22" Type="http://schemas.openxmlformats.org/officeDocument/2006/relationships/image" Target="../media/image6.png"/><Relationship Id="rId27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.xml"/><Relationship Id="rId13" Type="http://schemas.openxmlformats.org/officeDocument/2006/relationships/customXml" Target="../../customXml/item72.xml"/><Relationship Id="rId18" Type="http://schemas.openxmlformats.org/officeDocument/2006/relationships/customXml" Target="../../customXml/item8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62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71.xml"/><Relationship Id="rId17" Type="http://schemas.openxmlformats.org/officeDocument/2006/relationships/customXml" Target="../../customXml/item79.xml"/><Relationship Id="rId25" Type="http://schemas.openxmlformats.org/officeDocument/2006/relationships/image" Target="../media/image6.png"/><Relationship Id="rId33" Type="http://schemas.openxmlformats.org/officeDocument/2006/relationships/image" Target="../media/image15.png"/><Relationship Id="rId2" Type="http://schemas.openxmlformats.org/officeDocument/2006/relationships/customXml" Target="../../customXml/item61.xml"/><Relationship Id="rId16" Type="http://schemas.openxmlformats.org/officeDocument/2006/relationships/customXml" Target="../../customXml/item75.xml"/><Relationship Id="rId20" Type="http://schemas.openxmlformats.org/officeDocument/2006/relationships/image" Target="../media/image1.png"/><Relationship Id="rId29" Type="http://schemas.openxmlformats.org/officeDocument/2006/relationships/image" Target="../media/image11.png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70.xml"/><Relationship Id="rId24" Type="http://schemas.openxmlformats.org/officeDocument/2006/relationships/image" Target="../media/image5.png"/><Relationship Id="rId32" Type="http://schemas.openxmlformats.org/officeDocument/2006/relationships/image" Target="../media/image14.png"/><Relationship Id="rId5" Type="http://schemas.openxmlformats.org/officeDocument/2006/relationships/customXml" Target="../../customXml/item64.xml"/><Relationship Id="rId15" Type="http://schemas.openxmlformats.org/officeDocument/2006/relationships/customXml" Target="../../customXml/item74.xml"/><Relationship Id="rId23" Type="http://schemas.openxmlformats.org/officeDocument/2006/relationships/image" Target="../media/image4.png"/><Relationship Id="rId28" Type="http://schemas.openxmlformats.org/officeDocument/2006/relationships/image" Target="../media/image10.png"/><Relationship Id="rId10" Type="http://schemas.openxmlformats.org/officeDocument/2006/relationships/customXml" Target="../../customXml/item69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13.jpg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73.xml"/><Relationship Id="rId22" Type="http://schemas.openxmlformats.org/officeDocument/2006/relationships/image" Target="../media/image3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customXml" Target="../../customXml/item56.xml"/><Relationship Id="rId18" Type="http://schemas.openxmlformats.org/officeDocument/2006/relationships/image" Target="../media/image16.png"/><Relationship Id="rId3" Type="http://schemas.openxmlformats.org/officeDocument/2006/relationships/customXml" Target="../../customXml/item46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55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59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54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58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53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57.xml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38974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1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13508" y="4606317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5792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1626084" y="2094608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1752600" y="2547523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Autor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2"/>
            </p:custDataLst>
          </p:nvPr>
        </p:nvSpPr>
        <p:spPr>
          <a:xfrm>
            <a:off x="3345651" y="5520675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6722773" y="2118358"/>
            <a:ext cx="0" cy="463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"/>
          <p:cNvSpPr/>
          <p:nvPr>
            <p:custDataLst>
              <p:custData r:id="rId13"/>
            </p:custDataLst>
          </p:nvPr>
        </p:nvSpPr>
        <p:spPr>
          <a:xfrm>
            <a:off x="1752600" y="3009732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Editora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4"/>
            </p:custDataLst>
          </p:nvPr>
        </p:nvSpPr>
        <p:spPr>
          <a:xfrm>
            <a:off x="1752600" y="3498404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publicacao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15"/>
            </p:custDataLst>
          </p:nvPr>
        </p:nvSpPr>
        <p:spPr>
          <a:xfrm>
            <a:off x="2641819" y="4338962"/>
            <a:ext cx="2432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OUTROS CAMPOS NECESSARIOS</a:t>
            </a:r>
          </a:p>
        </p:txBody>
      </p:sp>
    </p:spTree>
    <p:extLst>
      <p:ext uri="{BB962C8B-B14F-4D97-AF65-F5344CB8AC3E}">
        <p14:creationId xmlns:p14="http://schemas.microsoft.com/office/powerpoint/2010/main" val="160857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5792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1626084" y="2094608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1752600" y="2547523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 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cabeça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C#</a:t>
            </a:r>
          </a:p>
        </p:txBody>
      </p:sp>
      <p:sp>
        <p:nvSpPr>
          <p:cNvPr id="63" name="Content"/>
          <p:cNvSpPr/>
          <p:nvPr>
            <p:custDataLst>
              <p:custData r:id="rId12"/>
            </p:custDataLst>
          </p:nvPr>
        </p:nvSpPr>
        <p:spPr>
          <a:xfrm>
            <a:off x="3345651" y="5561673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88" y="2184570"/>
            <a:ext cx="1500303" cy="1500303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13"/>
            </p:custDataLst>
          </p:nvPr>
        </p:nvSpPr>
        <p:spPr>
          <a:xfrm>
            <a:off x="8407210" y="2452178"/>
            <a:ext cx="82529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2" name="Content"/>
          <p:cNvSpPr txBox="1"/>
          <p:nvPr>
            <p:custDataLst>
              <p:custData r:id="rId14"/>
            </p:custDataLst>
          </p:nvPr>
        </p:nvSpPr>
        <p:spPr>
          <a:xfrm>
            <a:off x="8407210" y="2740390"/>
            <a:ext cx="88876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64" name="Content"/>
          <p:cNvSpPr txBox="1"/>
          <p:nvPr>
            <p:custDataLst>
              <p:custData r:id="rId15"/>
            </p:custDataLst>
          </p:nvPr>
        </p:nvSpPr>
        <p:spPr>
          <a:xfrm>
            <a:off x="8426472" y="3032039"/>
            <a:ext cx="7667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8438202" y="3358910"/>
            <a:ext cx="1885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  <p:cxnSp>
        <p:nvCxnSpPr>
          <p:cNvPr id="60" name="Conector reto 59"/>
          <p:cNvCxnSpPr/>
          <p:nvPr/>
        </p:nvCxnSpPr>
        <p:spPr>
          <a:xfrm>
            <a:off x="6722773" y="2118358"/>
            <a:ext cx="0" cy="463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"/>
          <p:cNvSpPr/>
          <p:nvPr>
            <p:custDataLst>
              <p:custData r:id="rId17"/>
            </p:custDataLst>
          </p:nvPr>
        </p:nvSpPr>
        <p:spPr>
          <a:xfrm>
            <a:off x="1752600" y="3049021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8"/>
            </p:custDataLst>
          </p:nvPr>
        </p:nvSpPr>
        <p:spPr>
          <a:xfrm>
            <a:off x="1752600" y="3559159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3849427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974DB528-443C-4DE5-BBF9-753AD061327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A006404-ACD1-4521-9805-D18F4A6A3E3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6466703-ADDE-4AAC-B9CD-4AF4A9FE8F3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8CDE5FC-1369-462A-B461-8737A1752E7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991839D-FCA1-4AE4-B9EA-02B11D16FC4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04D4427-3A0F-417E-B511-F2501A56E5B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461729E-EF7F-481D-9CCA-DB382A8886C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9F788A8-E3CA-4053-86BD-27B7AE93263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85C0D53-DBB4-4BBB-888E-D3A5F81946D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0788A3B-5413-4DD4-885A-ABD66A994E2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65A257F-473D-4FE9-8AD8-1520377A6BB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8453F2B-BF7B-428A-BB98-BBCE8CA80A5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95D4AF7-72BE-49CA-A3B2-E9D893E8FD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71A8D1-203A-4C86-91A7-CD5EA7CBD08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F5A9A6F-65C7-46A8-94CC-A3E676B69DF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8C60423-EB87-45D6-A957-1864F9BAFC6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837A29F-AD1E-47A1-81FF-08D831A96AD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CA3848C-C2A0-4A7B-B831-EFFE26AFD84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EB7DD79-5F86-4ACF-B046-E6D2CEB83B9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B732E27-1694-4AAA-9639-FA862105E5D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D5C5E78-A75B-4479-BEC3-3412E3BCB7A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4D82384-F03D-4C89-AD25-9BE5A352BA6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F5354C9-F1A5-422D-B104-5836DAD34E7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59080CE-9A11-4F43-975A-8B3948DEBC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2F7C6C7-5744-4962-9CBB-0932E1911B1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D22EF59-9F2A-4258-B1A7-6202FE5F174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6E55E83-FE18-4439-85D3-480F7E48700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9DEC759-9CBE-41FA-B445-08BEAE6D7E0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78981F8-4A49-4219-A049-5C5C55C1AB3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C4B5E6A-7FC6-4171-B17E-68C9DE10B09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9554D9D-4059-47C9-9119-D66E51BCC59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67EBC04-5744-42F7-9F37-49E6D747B1B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276D371-C687-41EF-970D-6F7B7371A4D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2FD4741-E395-490C-999E-5E236192B85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E1B6FD3-7541-456F-A2FC-647279EB687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AC900EF-8D70-40E4-84E1-1DF40AD0656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1F06A35-258D-42AD-9E8D-9CFCDDE7DD7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19CDA03-C65E-43BC-BFE8-244BE297D47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952160D-A4B5-41FF-B93C-A3C1BD5B7DF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0DB3F4E-3F06-4EC8-8159-A457182695C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FDA52BC-94F9-4B12-943D-D46F973360C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E5BB52B-F03A-40FE-A61C-B0B8C4FAF45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A5DE178-3494-4D17-89D9-6F5276246D0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89204ED-F85A-4C74-B774-1E631E0B0AB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7089FB8-EDB0-4E85-8D7F-D4ADEA535F1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97CE730-D3A5-4545-8BAC-66650F3C2B2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579030E-4DE4-4525-9E37-DAF5C7DA6C4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07AB834-6797-4CBC-AEFD-4E46363CB66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7B7E64A-D423-48F8-9E9D-71F8539EC7A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2A9FACC-4F00-4CD1-A36A-55F2FFB72C6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E3EC078-FAA2-4845-9629-5AD5A10A98C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92D7295-A4E5-4FF3-B369-EF124E9D117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E81C22A-9F3C-4428-B31E-BDA1FC9B356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D831E86-4C3A-4B09-B63A-5F8A0856483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C0FD606-25E9-457B-9769-D239A34A357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0153CB9-0878-4D7A-A47C-CBDE4C1AF04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F346692-8083-4814-94A8-DA3BEF34010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C2AB959-A638-4F04-8502-C44DE6EEA38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2A7E4CF-C1E3-4403-BC53-C8C4AAE58B7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1883D42-87AB-4F5D-8886-DAE895B85A9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33C609E-52A2-4076-9130-1EA40E51292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743457C-C155-487A-926A-090767E645E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2F2D91D-85D4-434E-BB35-4DA1EA5F763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94F0DC1-4267-4C1D-BE7D-942F1BB16A7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85E9AC8-515D-4C1C-ABCD-E419EE44EBF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0BE61BA-A6CD-4D18-8EFD-BDB7FF20804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446CBDA-4E7B-4E92-93A2-F12A4FC1598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7570D2B-6F7F-4335-BEDF-D403357277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AD8946B-1E7A-40AE-9DC0-055225B2538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55C45AE-8DA0-46F9-9790-C952919D26D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DC98252-E04A-4490-813E-11A6E11CD6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</cp:lastModifiedBy>
  <cp:revision>4</cp:revision>
  <dcterms:created xsi:type="dcterms:W3CDTF">2017-05-13T19:16:02Z</dcterms:created>
  <dcterms:modified xsi:type="dcterms:W3CDTF">2017-05-14T15:18:53Z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