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customXml/itemProps171.xml" ContentType="application/vnd.openxmlformats-officedocument.customXmlProperties+xml"/>
  <Override PartName="/customXml/itemProps258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customXml/itemProps160.xml" ContentType="application/vnd.openxmlformats-officedocument.customXmlProperties+xml"/>
  <Override PartName="/customXml/itemProps247.xml" ContentType="application/vnd.openxmlformats-officedocument.customXmlProperties+xml"/>
  <Override PartName="/customXml/itemProps102.xml" ContentType="application/vnd.openxmlformats-officedocument.customXmlProperties+xml"/>
  <Override PartName="/customXml/itemProps236.xml" ContentType="application/vnd.openxmlformats-officedocument.customXmlProperties+xml"/>
  <Override PartName="/ppt/slideLayouts/slideLayout2.xml" ContentType="application/vnd.openxmlformats-officedocument.presentationml.slideLayout+xml"/>
  <Default Extension="xml" ContentType="application/xml"/>
  <Override PartName="/customXml/itemProps214.xml" ContentType="application/vnd.openxmlformats-officedocument.customXmlProperties+xml"/>
  <Override PartName="/customXml/itemProps225.xml" ContentType="application/vnd.openxmlformats-officedocument.customXmlProperties+xml"/>
  <Override PartName="/customXml/itemProps261.xml" ContentType="application/vnd.openxmlformats-officedocument.customXmlProperties+xml"/>
  <Override PartName="/customXml/itemProps198.xml" ContentType="application/vnd.openxmlformats-officedocument.customXmlProperties+xml"/>
  <Override PartName="/customXml/itemProps203.xml" ContentType="application/vnd.openxmlformats-officedocument.customXmlProperties+xml"/>
  <Override PartName="/customXml/itemProps250.xml" ContentType="application/vnd.openxmlformats-officedocument.customXmlProperties+xml"/>
  <Override PartName="/ppt/tableStyles.xml" ContentType="application/vnd.openxmlformats-officedocument.presentationml.tableStyles+xml"/>
  <Override PartName="/customXml/itemProps87.xml" ContentType="application/vnd.openxmlformats-officedocument.customXmlPropertie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29.xml" ContentType="application/vnd.openxmlformats-officedocument.customXmlProperties+xml"/>
  <Override PartName="/customXml/itemProps165.xml" ContentType="application/vnd.openxmlformats-officedocument.customXmlProperties+xml"/>
  <Override PartName="/customXml/itemProps176.xml" ContentType="application/vnd.openxmlformats-officedocument.customXmlProperties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107.xml" ContentType="application/vnd.openxmlformats-officedocument.customXmlProperties+xml"/>
  <Override PartName="/customXml/itemProps154.xml" ContentType="application/vnd.openxmlformats-officedocument.customXmlPropertie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190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customXml/itemProps121.xml" ContentType="application/vnd.openxmlformats-officedocument.customXmlProperties+xml"/>
  <Override PartName="/customXml/itemProps132.xml" ContentType="application/vnd.openxmlformats-officedocument.customXmlProperties+xml"/>
  <Override PartName="/customXml/itemProps219.xml" ContentType="application/vnd.openxmlformats-officedocument.customXmlProperties+xml"/>
  <Override PartName="/customXml/itemProps266.xml" ContentType="application/vnd.openxmlformats-officedocument.customXmlProperties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08.xml" ContentType="application/vnd.openxmlformats-officedocument.customXmlProperties+xml"/>
  <Override PartName="/customXml/itemProps255.xml" ContentType="application/vnd.openxmlformats-officedocument.customXmlProperties+xml"/>
  <Default Extension="emf" ContentType="image/x-emf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customXml/itemProps233.xml" ContentType="application/vnd.openxmlformats-officedocument.customXmlProperties+xml"/>
  <Override PartName="/customXml/itemProps244.xml" ContentType="application/vnd.openxmlformats-officedocument.customXmlProperties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customXml/itemProps59.xml" ContentType="application/vnd.openxmlformats-officedocument.customXmlProperties+xml"/>
  <Override PartName="/customXml/itemProps159.xml" ContentType="application/vnd.openxmlformats-officedocument.customXmlProperties+xml"/>
  <Override PartName="/customXml/itemProps211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customXml/itemProps137.xml" ContentType="application/vnd.openxmlformats-officedocument.customXmlProperties+xml"/>
  <Override PartName="/customXml/itemProps148.xml" ContentType="application/vnd.openxmlformats-officedocument.customXmlProperties+xml"/>
  <Override PartName="/customXml/itemProps184.xml" ContentType="application/vnd.openxmlformats-officedocument.customXmlProperties+xml"/>
  <Override PartName="/customXml/itemProps195.xml" ContentType="application/vnd.openxmlformats-officedocument.customXmlProperties+xml"/>
  <Override PartName="/customXml/itemProps200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customXml/itemProps126.xml" ContentType="application/vnd.openxmlformats-officedocument.customXmlProperties+xml"/>
  <Override PartName="/customXml/itemProps17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customXml/itemProps162.xml" ContentType="application/vnd.openxmlformats-officedocument.customXmlProperties+xml"/>
  <Override PartName="/customXml/itemProps249.xml" ContentType="application/vnd.openxmlformats-officedocument.customXmlProperties+xml"/>
  <Override PartName="/customXml/itemProps51.xml" ContentType="application/vnd.openxmlformats-officedocument.customXmlProperties+xml"/>
  <Override PartName="/customXml/itemProps104.xml" ContentType="application/vnd.openxmlformats-officedocument.customXmlProperties+xml"/>
  <Override PartName="/customXml/itemProps140.xml" ContentType="application/vnd.openxmlformats-officedocument.customXmlProperties+xml"/>
  <Override PartName="/customXml/itemProps151.xml" ContentType="application/vnd.openxmlformats-officedocument.customXmlProperties+xml"/>
  <Override PartName="/customXml/itemProps238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customXml/itemProps227.xml" ContentType="application/vnd.openxmlformats-officedocument.customXmlProperties+xml"/>
  <Override PartName="/customXml/itemProps245.xml" ContentType="application/vnd.openxmlformats-officedocument.customXmlProperties+xml"/>
  <Override PartName="/ppt/slides/slide2.xml" ContentType="application/vnd.openxmlformats-officedocument.presentationml.slide+xml"/>
  <Default Extension="rels" ContentType="application/vnd.openxmlformats-package.relationships+xml"/>
  <Override PartName="/customXml/itemProps205.xml" ContentType="application/vnd.openxmlformats-officedocument.customXmlProperties+xml"/>
  <Override PartName="/customXml/itemProps216.xml" ContentType="application/vnd.openxmlformats-officedocument.customXmlProperties+xml"/>
  <Override PartName="/customXml/itemProps234.xml" ContentType="application/vnd.openxmlformats-officedocument.customXmlProperties+xml"/>
  <Override PartName="/customXml/itemProps252.xml" ContentType="application/vnd.openxmlformats-officedocument.customXmlProperties+xml"/>
  <Override PartName="/customXml/itemProps263.xml" ContentType="application/vnd.openxmlformats-officedocument.customXmlProperties+xml"/>
  <Override PartName="/customXml/itemProps189.xml" ContentType="application/vnd.openxmlformats-officedocument.customXmlProperties+xml"/>
  <Override PartName="/customXml/itemProps212.xml" ContentType="application/vnd.openxmlformats-officedocument.customXmlProperties+xml"/>
  <Override PartName="/customXml/itemProps223.xml" ContentType="application/vnd.openxmlformats-officedocument.customXmlProperties+xml"/>
  <Override PartName="/customXml/itemProps241.xml" ContentType="application/vnd.openxmlformats-officedocument.customXmlProperties+xml"/>
  <Override PartName="/ppt/slideLayouts/slideLayout11.xml" ContentType="application/vnd.openxmlformats-officedocument.presentationml.slideLayout+xml"/>
  <Override PartName="/customXml/itemProps8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149.xml" ContentType="application/vnd.openxmlformats-officedocument.customXmlProperties+xml"/>
  <Override PartName="/customXml/itemProps167.xml" ContentType="application/vnd.openxmlformats-officedocument.customXmlProperties+xml"/>
  <Override PartName="/customXml/itemProps178.xml" ContentType="application/vnd.openxmlformats-officedocument.customXmlProperties+xml"/>
  <Override PartName="/customXml/itemProps196.xml" ContentType="application/vnd.openxmlformats-officedocument.customXmlProperties+xml"/>
  <Override PartName="/customXml/itemProps201.xml" ContentType="application/vnd.openxmlformats-officedocument.customXmlProperties+xml"/>
  <Override PartName="/customXml/itemProps230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09.xml" ContentType="application/vnd.openxmlformats-officedocument.customXmlProperties+xml"/>
  <Override PartName="/customXml/itemProps138.xml" ContentType="application/vnd.openxmlformats-officedocument.customXmlProperties+xml"/>
  <Override PartName="/customXml/itemProps156.xml" ContentType="application/vnd.openxmlformats-officedocument.customXmlProperties+xml"/>
  <Override PartName="/customXml/itemProps185.xml" ContentType="application/vnd.openxmlformats-officedocument.customXmlProperties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27.xml" ContentType="application/vnd.openxmlformats-officedocument.customXmlProperties+xml"/>
  <Override PartName="/customXml/itemProps145.xml" ContentType="application/vnd.openxmlformats-officedocument.customXmlProperties+xml"/>
  <Override PartName="/customXml/itemProps163.xml" ContentType="application/vnd.openxmlformats-officedocument.customXmlProperties+xml"/>
  <Override PartName="/customXml/itemProps174.xml" ContentType="application/vnd.openxmlformats-officedocument.customXmlProperties+xml"/>
  <Override PartName="/customXml/itemProps192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05.xml" ContentType="application/vnd.openxmlformats-officedocument.customXmlProperties+xml"/>
  <Override PartName="/customXml/itemProps123.xml" ContentType="application/vnd.openxmlformats-officedocument.customXmlProperties+xml"/>
  <Override PartName="/customXml/itemProps134.xml" ContentType="application/vnd.openxmlformats-officedocument.customXmlProperties+xml"/>
  <Override PartName="/customXml/itemProps152.xml" ContentType="application/vnd.openxmlformats-officedocument.customXmlProperties+xml"/>
  <Override PartName="/customXml/itemProps170.xml" ContentType="application/vnd.openxmlformats-officedocument.customXmlProperties+xml"/>
  <Override PartName="/customXml/itemProps181.xml" ContentType="application/vnd.openxmlformats-officedocument.customXmlProperties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customXml/itemProps141.xml" ContentType="application/vnd.openxmlformats-officedocument.customXmlProperties+xml"/>
  <Override PartName="/customXml/itemProps228.xml" ContentType="application/vnd.openxmlformats-officedocument.customXmlProperties+xml"/>
  <Override PartName="/customXml/itemProps239.xml" ContentType="application/vnd.openxmlformats-officedocument.customXmlProperties+xml"/>
  <Override PartName="/customXml/itemProps257.xml" ContentType="application/vnd.openxmlformats-officedocument.customXmlPropertie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customXml/itemProps101.xml" ContentType="application/vnd.openxmlformats-officedocument.customXmlProperties+xml"/>
  <Override PartName="/customXml/itemProps130.xml" ContentType="application/vnd.openxmlformats-officedocument.customXmlProperties+xml"/>
  <Override PartName="/customXml/itemProps217.xml" ContentType="application/vnd.openxmlformats-officedocument.customXmlProperties+xml"/>
  <Override PartName="/customXml/itemProps235.xml" ContentType="application/vnd.openxmlformats-officedocument.customXmlProperties+xml"/>
  <Override PartName="/customXml/itemProps246.xml" ContentType="application/vnd.openxmlformats-officedocument.customXmlProperties+xml"/>
  <Override PartName="/customXml/itemProps264.xml" ContentType="application/vnd.openxmlformats-officedocument.customXmlProperties+xml"/>
  <Default Extension="jpeg" ContentType="image/jpeg"/>
  <Override PartName="/customXml/itemProps206.xml" ContentType="application/vnd.openxmlformats-officedocument.customXmlProperties+xml"/>
  <Override PartName="/customXml/itemProps224.xml" ContentType="application/vnd.openxmlformats-officedocument.customXmlProperties+xml"/>
  <Override PartName="/customXml/itemProps253.xml" ContentType="application/vnd.openxmlformats-officedocument.customXmlProperties+xml"/>
  <Override PartName="/ppt/slideLayouts/slideLayout1.xml" ContentType="application/vnd.openxmlformats-officedocument.presentationml.slideLayout+xml"/>
  <Override PartName="/customXml/itemProps179.xml" ContentType="application/vnd.openxmlformats-officedocument.customXmlProperties+xml"/>
  <Override PartName="/customXml/itemProps213.xml" ContentType="application/vnd.openxmlformats-officedocument.customXmlProperties+xml"/>
  <Override PartName="/customXml/itemProps231.xml" ContentType="application/vnd.openxmlformats-officedocument.customXmlProperties+xml"/>
  <Override PartName="/customXml/itemProps242.xml" ContentType="application/vnd.openxmlformats-officedocument.customXmlProperties+xml"/>
  <Override PartName="/customXml/itemProps260.xml" ContentType="application/vnd.openxmlformats-officedocument.customXmlProperties+xml"/>
  <Override PartName="/customXml/itemProps9.xml" ContentType="application/vnd.openxmlformats-officedocument.customXmlProperties+xml"/>
  <Override PartName="/customXml/itemProps79.xml" ContentType="application/vnd.openxmlformats-officedocument.customXmlProperties+xml"/>
  <Override PartName="/customXml/itemProps97.xml" ContentType="application/vnd.openxmlformats-officedocument.customXmlProperties+xml"/>
  <Override PartName="/customXml/itemProps139.xml" ContentType="application/vnd.openxmlformats-officedocument.customXmlProperties+xml"/>
  <Override PartName="/customXml/itemProps168.xml" ContentType="application/vnd.openxmlformats-officedocument.customXmlProperties+xml"/>
  <Override PartName="/customXml/itemProps186.xml" ContentType="application/vnd.openxmlformats-officedocument.customXmlProperties+xml"/>
  <Override PartName="/customXml/itemProps197.xml" ContentType="application/vnd.openxmlformats-officedocument.customXmlProperties+xml"/>
  <Override PartName="/customXml/itemProps202.xml" ContentType="application/vnd.openxmlformats-officedocument.customXmlProperties+xml"/>
  <Override PartName="/customXml/itemProps220.xml" ContentType="application/vnd.openxmlformats-officedocument.customXmlProperties+xml"/>
  <Override PartName="/customXml/itemProps39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customXml/itemProps146.xml" ContentType="application/vnd.openxmlformats-officedocument.customXmlProperties+xml"/>
  <Override PartName="/customXml/itemProps157.xml" ContentType="application/vnd.openxmlformats-officedocument.customXmlProperties+xml"/>
  <Override PartName="/customXml/itemProps175.xml" ContentType="application/vnd.openxmlformats-officedocument.customXmlProperties+xml"/>
  <Override PartName="/customXml/itemProps193.xml" ContentType="application/vnd.openxmlformats-officedocument.customXmlProperties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46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93.xml" ContentType="application/vnd.openxmlformats-officedocument.customXmlProperties+xml"/>
  <Override PartName="/customXml/itemProps117.xml" ContentType="application/vnd.openxmlformats-officedocument.customXmlProperties+xml"/>
  <Override PartName="/customXml/itemProps135.xml" ContentType="application/vnd.openxmlformats-officedocument.customXmlProperties+xml"/>
  <Override PartName="/customXml/itemProps164.xml" ContentType="application/vnd.openxmlformats-officedocument.customXmlProperties+xml"/>
  <Override PartName="/customXml/itemProps182.xml" ContentType="application/vnd.openxmlformats-officedocument.customXmlProperties+xml"/>
  <Override PartName="/ppt/slides/slide8.xml" ContentType="application/vnd.openxmlformats-officedocument.presentationml.slide+xml"/>
  <Override PartName="/customXml/itemProps53.xml" ContentType="application/vnd.openxmlformats-officedocument.customXmlProperties+xml"/>
  <Override PartName="/customXml/itemProps106.xml" ContentType="application/vnd.openxmlformats-officedocument.customXmlProperties+xml"/>
  <Override PartName="/customXml/itemProps142.xml" ContentType="application/vnd.openxmlformats-officedocument.customXmlProperties+xml"/>
  <Override PartName="/customXml/itemProps153.xml" ContentType="application/vnd.openxmlformats-officedocument.customXmlProperties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29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07.xml" ContentType="application/vnd.openxmlformats-officedocument.customXmlProperties+xml"/>
  <Override PartName="/customXml/itemProps218.xml" ContentType="application/vnd.openxmlformats-officedocument.customXmlProperties+xml"/>
  <Override PartName="/customXml/itemProps254.xml" ContentType="application/vnd.openxmlformats-officedocument.customXmlProperties+xml"/>
  <Override PartName="/customXml/itemProps265.xml" ContentType="application/vnd.openxmlformats-officedocument.customXmlProperties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243.xml" ContentType="application/vnd.openxmlformats-officedocument.customXmlProperties+xml"/>
  <Override PartName="/customXml/itemProps169.xml" ContentType="application/vnd.openxmlformats-officedocument.customXmlProperties+xml"/>
  <Override PartName="/customXml/itemProps232.xml" ContentType="application/vnd.openxmlformats-officedocument.customXmlProperties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210.xml" ContentType="application/vnd.openxmlformats-officedocument.customXmlProperties+xml"/>
  <Override PartName="/customXml/itemProps221.xml" ContentType="application/vnd.openxmlformats-officedocument.customXmlProperties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194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36.xml" ContentType="application/vnd.openxmlformats-officedocument.customXmlProperties+xml"/>
  <Override PartName="/customXml/itemProps183.xml" ContentType="application/vnd.openxmlformats-officedocument.customXmlProperties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25.xml" ContentType="application/vnd.openxmlformats-officedocument.customXmlProperties+xml"/>
  <Override PartName="/customXml/itemProps161.xml" ContentType="application/vnd.openxmlformats-officedocument.customXmlProperties+xml"/>
  <Override PartName="/customXml/itemProps172.xml" ContentType="application/vnd.openxmlformats-officedocument.customXmlProperties+xml"/>
  <Override PartName="/customXml/itemProps259.xml" ContentType="application/vnd.openxmlformats-officedocument.customXmlProperties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customXml/itemProps150.xml" ContentType="application/vnd.openxmlformats-officedocument.customXmlProperties+xml"/>
  <Override PartName="/customXml/itemProps237.xml" ContentType="application/vnd.openxmlformats-officedocument.customXmlProperties+xml"/>
  <Override PartName="/customXml/itemProps248.xml" ContentType="application/vnd.openxmlformats-officedocument.customXmlProperties+xml"/>
  <Override PartName="/ppt/presProps.xml" ContentType="application/vnd.openxmlformats-officedocument.presentationml.presProps+xml"/>
  <Override PartName="/ppt/revisionInfo.xml" ContentType="application/vnd.ms-powerpoint.revisioninfo+xml"/>
  <Override PartName="/customXml/itemProps50.xml" ContentType="application/vnd.openxmlformats-officedocument.customXmlProperties+xml"/>
  <Override PartName="/customXml/itemProps226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customXml/itemProps215.xml" ContentType="application/vnd.openxmlformats-officedocument.customXmlProperties+xml"/>
  <Override PartName="/customXml/itemProps262.xml" ContentType="application/vnd.openxmlformats-officedocument.customXmlProperties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199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240.xml" ContentType="application/vnd.openxmlformats-officedocument.customXmlProperties+xml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customXml/itemProps144.xml" ContentType="application/vnd.openxmlformats-officedocument.customXmlProperties+xml"/>
  <Override PartName="/customXml/itemProps155.xml" ContentType="application/vnd.openxmlformats-officedocument.customXmlProperties+xml"/>
  <Override PartName="/customXml/itemProps191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customXml/itemProps133.xml" ContentType="application/vnd.openxmlformats-officedocument.customXmlProperties+xml"/>
  <Override PartName="/customXml/itemProps180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09.xml" ContentType="application/vnd.openxmlformats-officedocument.customXmlProperties+xml"/>
  <Override PartName="/customXml/itemProps256.xml" ContentType="application/vnd.openxmlformats-officedocument.customXmlProperties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67"/>
  </p:sldMasterIdLst>
  <p:sldIdLst>
    <p:sldId id="256" r:id="rId268"/>
    <p:sldId id="257" r:id="rId269"/>
    <p:sldId id="269" r:id="rId270"/>
    <p:sldId id="270" r:id="rId271"/>
    <p:sldId id="258" r:id="rId272"/>
    <p:sldId id="265" r:id="rId273"/>
    <p:sldId id="272" r:id="rId274"/>
    <p:sldId id="275" r:id="rId27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9472" autoAdjust="0"/>
  </p:normalViewPr>
  <p:slideViewPr>
    <p:cSldViewPr snapToGrid="0">
      <p:cViewPr varScale="1">
        <p:scale>
          <a:sx n="64" d="100"/>
          <a:sy n="64" d="100"/>
        </p:scale>
        <p:origin x="-126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slide" Target="slides/slide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tableStyles" Target="tableStyles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slide" Target="slides/slide2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slide" Target="slides/slide3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customXml" Target="../customXml/item223.xml"/><Relationship Id="rId228" Type="http://schemas.openxmlformats.org/officeDocument/2006/relationships/customXml" Target="../customXml/item228.xml"/><Relationship Id="rId244" Type="http://schemas.openxmlformats.org/officeDocument/2006/relationships/customXml" Target="../customXml/item244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65" Type="http://schemas.openxmlformats.org/officeDocument/2006/relationships/customXml" Target="../customXml/item265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customXml" Target="../customXml/item234.xml"/><Relationship Id="rId239" Type="http://schemas.openxmlformats.org/officeDocument/2006/relationships/customXml" Target="../customXml/item23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customXml" Target="../customXml/item250.xml"/><Relationship Id="rId255" Type="http://schemas.openxmlformats.org/officeDocument/2006/relationships/customXml" Target="../customXml/item255.xml"/><Relationship Id="rId271" Type="http://schemas.openxmlformats.org/officeDocument/2006/relationships/slide" Target="slides/slide4.xml"/><Relationship Id="rId276" Type="http://schemas.openxmlformats.org/officeDocument/2006/relationships/presProps" Target="presProps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customXml" Target="../customXml/item240.xml"/><Relationship Id="rId245" Type="http://schemas.openxmlformats.org/officeDocument/2006/relationships/customXml" Target="../customXml/item245.xml"/><Relationship Id="rId261" Type="http://schemas.openxmlformats.org/officeDocument/2006/relationships/customXml" Target="../customXml/item261.xml"/><Relationship Id="rId266" Type="http://schemas.openxmlformats.org/officeDocument/2006/relationships/customXml" Target="../customXml/item266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customXml" Target="../customXml/item251.xml"/><Relationship Id="rId256" Type="http://schemas.openxmlformats.org/officeDocument/2006/relationships/customXml" Target="../customXml/item256.xml"/><Relationship Id="rId277" Type="http://schemas.openxmlformats.org/officeDocument/2006/relationships/viewProps" Target="viewProps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slide" Target="slides/slide5.xml"/><Relationship Id="rId307" Type="http://schemas.microsoft.com/office/2015/10/relationships/revisionInfo" Target="revisionInfo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slideMaster" Target="slideMasters/slideMaster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customXml" Target="../customXml/item262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theme" Target="theme/theme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slide" Target="slides/slide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slide" Target="slides/slide7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slide" Target="slides/slide8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02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839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674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318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54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059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786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871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349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5172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970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BFDE-2C07-41DE-BC66-7742B12803DA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CA5B-5F3B-4C3D-9EF8-D19269B7C1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2095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186.xml"/><Relationship Id="rId7" Type="http://schemas.openxmlformats.org/officeDocument/2006/relationships/customXml" Target="../../customXml/item53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108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221.xml"/><Relationship Id="rId6" Type="http://schemas.openxmlformats.org/officeDocument/2006/relationships/customXml" Target="../../customXml/item14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0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209.xml"/><Relationship Id="rId9" Type="http://schemas.openxmlformats.org/officeDocument/2006/relationships/customXml" Target="../../customXml/item218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7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201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16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211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80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6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150.xml"/><Relationship Id="rId9" Type="http://schemas.openxmlformats.org/officeDocument/2006/relationships/customXml" Target="../../customXml/item86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220.xml"/><Relationship Id="rId21" Type="http://schemas.openxmlformats.org/officeDocument/2006/relationships/image" Target="../media/image10.png"/><Relationship Id="rId7" Type="http://schemas.openxmlformats.org/officeDocument/2006/relationships/customXml" Target="../../customXml/item31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200.xml"/><Relationship Id="rId16" Type="http://schemas.openxmlformats.org/officeDocument/2006/relationships/image" Target="../media/image4.png"/><Relationship Id="rId20" Type="http://schemas.openxmlformats.org/officeDocument/2006/relationships/image" Target="../media/image9.png"/><Relationship Id="rId1" Type="http://schemas.openxmlformats.org/officeDocument/2006/relationships/customXml" Target="../../customXml/item179.xml"/><Relationship Id="rId6" Type="http://schemas.openxmlformats.org/officeDocument/2006/relationships/customXml" Target="../../customXml/item10.xml"/><Relationship Id="rId11" Type="http://schemas.openxmlformats.org/officeDocument/2006/relationships/customXml" Target="../../customXml/item254.xml"/><Relationship Id="rId24" Type="http://schemas.openxmlformats.org/officeDocument/2006/relationships/image" Target="../media/image13.emf"/><Relationship Id="rId5" Type="http://schemas.openxmlformats.org/officeDocument/2006/relationships/customXml" Target="../../customXml/item133.xml"/><Relationship Id="rId15" Type="http://schemas.openxmlformats.org/officeDocument/2006/relationships/image" Target="../media/image3.png"/><Relationship Id="rId23" Type="http://schemas.openxmlformats.org/officeDocument/2006/relationships/image" Target="../media/image12.png"/><Relationship Id="rId10" Type="http://schemas.openxmlformats.org/officeDocument/2006/relationships/customXml" Target="../../customXml/item253.xml"/><Relationship Id="rId19" Type="http://schemas.openxmlformats.org/officeDocument/2006/relationships/image" Target="../media/image8.png"/><Relationship Id="rId4" Type="http://schemas.openxmlformats.org/officeDocument/2006/relationships/customXml" Target="../../customXml/item110.xml"/><Relationship Id="rId9" Type="http://schemas.openxmlformats.org/officeDocument/2006/relationships/customXml" Target="../../customXml/item83.xml"/><Relationship Id="rId14" Type="http://schemas.openxmlformats.org/officeDocument/2006/relationships/image" Target="../media/image2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2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5.png"/><Relationship Id="rId26" Type="http://schemas.openxmlformats.org/officeDocument/2006/relationships/image" Target="../media/image14.png"/><Relationship Id="rId3" Type="http://schemas.openxmlformats.org/officeDocument/2006/relationships/customXml" Target="../../customXml/item257.xml"/><Relationship Id="rId21" Type="http://schemas.openxmlformats.org/officeDocument/2006/relationships/image" Target="../media/image9.png"/><Relationship Id="rId7" Type="http://schemas.openxmlformats.org/officeDocument/2006/relationships/customXml" Target="../../customXml/item261.xml"/><Relationship Id="rId12" Type="http://schemas.openxmlformats.org/officeDocument/2006/relationships/customXml" Target="../../customXml/item266.xml"/><Relationship Id="rId17" Type="http://schemas.openxmlformats.org/officeDocument/2006/relationships/image" Target="../media/image4.png"/><Relationship Id="rId25" Type="http://schemas.openxmlformats.org/officeDocument/2006/relationships/image" Target="../media/image13.emf"/><Relationship Id="rId2" Type="http://schemas.openxmlformats.org/officeDocument/2006/relationships/customXml" Target="../../customXml/item256.xml"/><Relationship Id="rId16" Type="http://schemas.openxmlformats.org/officeDocument/2006/relationships/image" Target="../media/image3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255.xml"/><Relationship Id="rId6" Type="http://schemas.openxmlformats.org/officeDocument/2006/relationships/customXml" Target="../../customXml/item260.xml"/><Relationship Id="rId11" Type="http://schemas.openxmlformats.org/officeDocument/2006/relationships/customXml" Target="../../customXml/item265.xml"/><Relationship Id="rId24" Type="http://schemas.openxmlformats.org/officeDocument/2006/relationships/image" Target="../media/image12.png"/><Relationship Id="rId5" Type="http://schemas.openxmlformats.org/officeDocument/2006/relationships/customXml" Target="../../customXml/item259.xml"/><Relationship Id="rId15" Type="http://schemas.openxmlformats.org/officeDocument/2006/relationships/image" Target="../media/image2.png"/><Relationship Id="rId23" Type="http://schemas.openxmlformats.org/officeDocument/2006/relationships/image" Target="../media/image11.png"/><Relationship Id="rId10" Type="http://schemas.openxmlformats.org/officeDocument/2006/relationships/customXml" Target="../../customXml/item264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258.xml"/><Relationship Id="rId9" Type="http://schemas.openxmlformats.org/officeDocument/2006/relationships/customXml" Target="../../customXml/item263.xml"/><Relationship Id="rId14" Type="http://schemas.openxmlformats.org/officeDocument/2006/relationships/image" Target="../media/image1.png"/><Relationship Id="rId2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3.xml"/><Relationship Id="rId13" Type="http://schemas.openxmlformats.org/officeDocument/2006/relationships/customXml" Target="../../customXml/item8.xml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customXml" Target="../../customXml/item196.xml"/><Relationship Id="rId21" Type="http://schemas.openxmlformats.org/officeDocument/2006/relationships/image" Target="../media/image18.png"/><Relationship Id="rId7" Type="http://schemas.openxmlformats.org/officeDocument/2006/relationships/customXml" Target="../../customXml/item24.xml"/><Relationship Id="rId12" Type="http://schemas.openxmlformats.org/officeDocument/2006/relationships/customXml" Target="../../customXml/item90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128.xml"/><Relationship Id="rId16" Type="http://schemas.openxmlformats.org/officeDocument/2006/relationships/customXml" Target="../../customXml/item222.xml"/><Relationship Id="rId20" Type="http://schemas.openxmlformats.org/officeDocument/2006/relationships/image" Target="../media/image17.png"/><Relationship Id="rId29" Type="http://schemas.openxmlformats.org/officeDocument/2006/relationships/image" Target="../media/image25.png"/><Relationship Id="rId1" Type="http://schemas.openxmlformats.org/officeDocument/2006/relationships/customXml" Target="../../customXml/item74.xml"/><Relationship Id="rId6" Type="http://schemas.openxmlformats.org/officeDocument/2006/relationships/customXml" Target="../../customXml/item112.xml"/><Relationship Id="rId11" Type="http://schemas.openxmlformats.org/officeDocument/2006/relationships/customXml" Target="../../customXml/item91.xml"/><Relationship Id="rId24" Type="http://schemas.openxmlformats.org/officeDocument/2006/relationships/image" Target="../media/image21.png"/><Relationship Id="rId5" Type="http://schemas.openxmlformats.org/officeDocument/2006/relationships/customXml" Target="../../customXml/item26.xml"/><Relationship Id="rId15" Type="http://schemas.openxmlformats.org/officeDocument/2006/relationships/customXml" Target="../../customXml/item30.xml"/><Relationship Id="rId23" Type="http://schemas.openxmlformats.org/officeDocument/2006/relationships/image" Target="../media/image20.png"/><Relationship Id="rId28" Type="http://schemas.openxmlformats.org/officeDocument/2006/relationships/image" Target="../media/image24.png"/><Relationship Id="rId10" Type="http://schemas.openxmlformats.org/officeDocument/2006/relationships/customXml" Target="../../customXml/item87.xml"/><Relationship Id="rId19" Type="http://schemas.openxmlformats.org/officeDocument/2006/relationships/image" Target="../media/image16.png"/><Relationship Id="rId31" Type="http://schemas.openxmlformats.org/officeDocument/2006/relationships/image" Target="../media/image27.png"/><Relationship Id="rId4" Type="http://schemas.openxmlformats.org/officeDocument/2006/relationships/customXml" Target="../../customXml/item94.xml"/><Relationship Id="rId9" Type="http://schemas.openxmlformats.org/officeDocument/2006/relationships/customXml" Target="../../customXml/item197.xml"/><Relationship Id="rId14" Type="http://schemas.openxmlformats.org/officeDocument/2006/relationships/customXml" Target="../../customXml/item225.xml"/><Relationship Id="rId22" Type="http://schemas.openxmlformats.org/officeDocument/2006/relationships/image" Target="../media/image19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5.xml"/><Relationship Id="rId13" Type="http://schemas.openxmlformats.org/officeDocument/2006/relationships/customXml" Target="../../customXml/item171.xml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customXml" Target="../../customXml/item165.xml"/><Relationship Id="rId21" Type="http://schemas.openxmlformats.org/officeDocument/2006/relationships/image" Target="../media/image18.png"/><Relationship Id="rId34" Type="http://schemas.openxmlformats.org/officeDocument/2006/relationships/image" Target="../media/image30.png"/><Relationship Id="rId7" Type="http://schemas.openxmlformats.org/officeDocument/2006/relationships/customXml" Target="../../customXml/item189.xml"/><Relationship Id="rId12" Type="http://schemas.openxmlformats.org/officeDocument/2006/relationships/customXml" Target="../../customXml/item70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2.png"/><Relationship Id="rId33" Type="http://schemas.openxmlformats.org/officeDocument/2006/relationships/image" Target="../media/image29.png"/><Relationship Id="rId2" Type="http://schemas.openxmlformats.org/officeDocument/2006/relationships/customXml" Target="../../customXml/item21.xml"/><Relationship Id="rId16" Type="http://schemas.openxmlformats.org/officeDocument/2006/relationships/customXml" Target="../../customXml/item39.xml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4.xml"/><Relationship Id="rId11" Type="http://schemas.openxmlformats.org/officeDocument/2006/relationships/customXml" Target="../../customXml/item18.xml"/><Relationship Id="rId24" Type="http://schemas.openxmlformats.org/officeDocument/2006/relationships/image" Target="../media/image21.png"/><Relationship Id="rId32" Type="http://schemas.openxmlformats.org/officeDocument/2006/relationships/image" Target="../media/image9.png"/><Relationship Id="rId5" Type="http://schemas.openxmlformats.org/officeDocument/2006/relationships/customXml" Target="../../customXml/item144.xml"/><Relationship Id="rId15" Type="http://schemas.openxmlformats.org/officeDocument/2006/relationships/customXml" Target="../../customXml/item140.xml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customXml" Target="../../customXml/item71.xml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137.xml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1.xml"/><Relationship Id="rId13" Type="http://schemas.openxmlformats.org/officeDocument/2006/relationships/customXml" Target="../../customXml/item114.xml"/><Relationship Id="rId18" Type="http://schemas.openxmlformats.org/officeDocument/2006/relationships/customXml" Target="../../customXml/item228.xml"/><Relationship Id="rId26" Type="http://schemas.openxmlformats.org/officeDocument/2006/relationships/image" Target="../media/image19.png"/><Relationship Id="rId39" Type="http://schemas.openxmlformats.org/officeDocument/2006/relationships/image" Target="../media/image31.png"/><Relationship Id="rId3" Type="http://schemas.openxmlformats.org/officeDocument/2006/relationships/customXml" Target="../../customXml/item134.xml"/><Relationship Id="rId21" Type="http://schemas.openxmlformats.org/officeDocument/2006/relationships/slideLayout" Target="../slideLayouts/slideLayout7.xml"/><Relationship Id="rId34" Type="http://schemas.openxmlformats.org/officeDocument/2006/relationships/image" Target="../media/image27.png"/><Relationship Id="rId7" Type="http://schemas.openxmlformats.org/officeDocument/2006/relationships/customXml" Target="../../customXml/item85.xml"/><Relationship Id="rId12" Type="http://schemas.openxmlformats.org/officeDocument/2006/relationships/customXml" Target="../../customXml/item224.xml"/><Relationship Id="rId17" Type="http://schemas.openxmlformats.org/officeDocument/2006/relationships/customXml" Target="../../customXml/item227.xml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image" Target="../media/image30.png"/><Relationship Id="rId2" Type="http://schemas.openxmlformats.org/officeDocument/2006/relationships/customXml" Target="../../customXml/item89.xml"/><Relationship Id="rId16" Type="http://schemas.openxmlformats.org/officeDocument/2006/relationships/customXml" Target="../../customXml/item46.xml"/><Relationship Id="rId20" Type="http://schemas.openxmlformats.org/officeDocument/2006/relationships/customXml" Target="../../customXml/item230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212.xml"/><Relationship Id="rId6" Type="http://schemas.openxmlformats.org/officeDocument/2006/relationships/customXml" Target="../../customXml/item57.xml"/><Relationship Id="rId11" Type="http://schemas.openxmlformats.org/officeDocument/2006/relationships/customXml" Target="../../customXml/item203.xml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37" Type="http://schemas.openxmlformats.org/officeDocument/2006/relationships/image" Target="../media/image29.png"/><Relationship Id="rId40" Type="http://schemas.openxmlformats.org/officeDocument/2006/relationships/image" Target="../media/image13.emf"/><Relationship Id="rId5" Type="http://schemas.openxmlformats.org/officeDocument/2006/relationships/customXml" Target="../../customXml/item33.xml"/><Relationship Id="rId15" Type="http://schemas.openxmlformats.org/officeDocument/2006/relationships/customXml" Target="../../customXml/item20.xml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36" Type="http://schemas.openxmlformats.org/officeDocument/2006/relationships/image" Target="../media/image9.png"/><Relationship Id="rId10" Type="http://schemas.openxmlformats.org/officeDocument/2006/relationships/customXml" Target="../../customXml/item181.xml"/><Relationship Id="rId19" Type="http://schemas.openxmlformats.org/officeDocument/2006/relationships/customXml" Target="../../customXml/item229.xml"/><Relationship Id="rId31" Type="http://schemas.openxmlformats.org/officeDocument/2006/relationships/image" Target="../media/image24.png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161.xml"/><Relationship Id="rId14" Type="http://schemas.openxmlformats.org/officeDocument/2006/relationships/customXml" Target="../../customXml/item159.xm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8.xml"/><Relationship Id="rId13" Type="http://schemas.openxmlformats.org/officeDocument/2006/relationships/customXml" Target="../../customXml/item243.xml"/><Relationship Id="rId18" Type="http://schemas.openxmlformats.org/officeDocument/2006/relationships/customXml" Target="../../customXml/item248.xml"/><Relationship Id="rId26" Type="http://schemas.openxmlformats.org/officeDocument/2006/relationships/image" Target="../media/image17.png"/><Relationship Id="rId39" Type="http://schemas.openxmlformats.org/officeDocument/2006/relationships/image" Target="../media/image29.png"/><Relationship Id="rId3" Type="http://schemas.openxmlformats.org/officeDocument/2006/relationships/customXml" Target="../../customXml/item233.xml"/><Relationship Id="rId21" Type="http://schemas.openxmlformats.org/officeDocument/2006/relationships/customXml" Target="../../customXml/item251.xml"/><Relationship Id="rId34" Type="http://schemas.openxmlformats.org/officeDocument/2006/relationships/image" Target="../media/image25.png"/><Relationship Id="rId42" Type="http://schemas.openxmlformats.org/officeDocument/2006/relationships/image" Target="../media/image13.emf"/><Relationship Id="rId7" Type="http://schemas.openxmlformats.org/officeDocument/2006/relationships/customXml" Target="../../customXml/item237.xml"/><Relationship Id="rId12" Type="http://schemas.openxmlformats.org/officeDocument/2006/relationships/customXml" Target="../../customXml/item242.xml"/><Relationship Id="rId17" Type="http://schemas.openxmlformats.org/officeDocument/2006/relationships/customXml" Target="../../customXml/item247.xml"/><Relationship Id="rId25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image" Target="../media/image9.png"/><Relationship Id="rId2" Type="http://schemas.openxmlformats.org/officeDocument/2006/relationships/customXml" Target="../../customXml/item232.xml"/><Relationship Id="rId16" Type="http://schemas.openxmlformats.org/officeDocument/2006/relationships/customXml" Target="../../customXml/item246.xml"/><Relationship Id="rId20" Type="http://schemas.openxmlformats.org/officeDocument/2006/relationships/customXml" Target="../../customXml/item250.xml"/><Relationship Id="rId29" Type="http://schemas.openxmlformats.org/officeDocument/2006/relationships/image" Target="../media/image20.png"/><Relationship Id="rId41" Type="http://schemas.openxmlformats.org/officeDocument/2006/relationships/image" Target="../media/image31.png"/><Relationship Id="rId1" Type="http://schemas.openxmlformats.org/officeDocument/2006/relationships/customXml" Target="../../customXml/item231.xml"/><Relationship Id="rId6" Type="http://schemas.openxmlformats.org/officeDocument/2006/relationships/customXml" Target="../../customXml/item236.xml"/><Relationship Id="rId11" Type="http://schemas.openxmlformats.org/officeDocument/2006/relationships/customXml" Target="../../customXml/item241.xml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37" Type="http://schemas.openxmlformats.org/officeDocument/2006/relationships/image" Target="../media/image28.png"/><Relationship Id="rId40" Type="http://schemas.openxmlformats.org/officeDocument/2006/relationships/image" Target="../media/image30.png"/><Relationship Id="rId5" Type="http://schemas.openxmlformats.org/officeDocument/2006/relationships/customXml" Target="../../customXml/item235.xml"/><Relationship Id="rId15" Type="http://schemas.openxmlformats.org/officeDocument/2006/relationships/customXml" Target="../../customXml/item245.xml"/><Relationship Id="rId23" Type="http://schemas.openxmlformats.org/officeDocument/2006/relationships/slideLayout" Target="../slideLayouts/slideLayout7.xml"/><Relationship Id="rId28" Type="http://schemas.openxmlformats.org/officeDocument/2006/relationships/image" Target="../media/image19.png"/><Relationship Id="rId36" Type="http://schemas.openxmlformats.org/officeDocument/2006/relationships/image" Target="../media/image27.png"/><Relationship Id="rId10" Type="http://schemas.openxmlformats.org/officeDocument/2006/relationships/customXml" Target="../../customXml/item240.xml"/><Relationship Id="rId19" Type="http://schemas.openxmlformats.org/officeDocument/2006/relationships/customXml" Target="../../customXml/item249.xml"/><Relationship Id="rId31" Type="http://schemas.openxmlformats.org/officeDocument/2006/relationships/image" Target="../media/image22.png"/><Relationship Id="rId4" Type="http://schemas.openxmlformats.org/officeDocument/2006/relationships/customXml" Target="../../customXml/item234.xml"/><Relationship Id="rId9" Type="http://schemas.openxmlformats.org/officeDocument/2006/relationships/customXml" Target="../../customXml/item239.xml"/><Relationship Id="rId14" Type="http://schemas.openxmlformats.org/officeDocument/2006/relationships/customXml" Target="../../customXml/item244.xml"/><Relationship Id="rId22" Type="http://schemas.openxmlformats.org/officeDocument/2006/relationships/customXml" Target="../../customXml/item252.xml"/><Relationship Id="rId27" Type="http://schemas.openxmlformats.org/officeDocument/2006/relationships/image" Target="../media/image18.png"/><Relationship Id="rId30" Type="http://schemas.openxmlformats.org/officeDocument/2006/relationships/image" Target="../media/image21.png"/><Relationship Id="rId35" Type="http://schemas.openxmlformats.org/officeDocument/2006/relationships/image" Target="../media/image26.png"/><Relationship Id="rId4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: Cantos Arredondados 32"/>
          <p:cNvSpPr/>
          <p:nvPr/>
        </p:nvSpPr>
        <p:spPr>
          <a:xfrm>
            <a:off x="3532593" y="1973579"/>
            <a:ext cx="4922520" cy="348996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2"/>
            </p:custDataLst>
          </p:nvPr>
        </p:nvSpPr>
        <p:spPr>
          <a:xfrm>
            <a:off x="5383802" y="36042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3"/>
            </p:custDataLst>
          </p:nvPr>
        </p:nvSpPr>
        <p:spPr>
          <a:xfrm>
            <a:off x="5373577" y="39151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5446893" y="44680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4867087" y="3602027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4848652" y="3927468"/>
            <a:ext cx="598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5297544" y="4122906"/>
            <a:ext cx="15969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4935778" y="3040291"/>
            <a:ext cx="19586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850172" y="2180115"/>
            <a:ext cx="279868" cy="582634"/>
          </a:xfrm>
          <a:prstGeom prst="rect">
            <a:avLst/>
          </a:prstGeom>
        </p:spPr>
      </p:pic>
      <p:sp>
        <p:nvSpPr>
          <p:cNvPr id="42" name="Content"/>
          <p:cNvSpPr txBox="1"/>
          <p:nvPr>
            <p:custDataLst>
              <p:custData r:id="rId9"/>
            </p:custDataLst>
          </p:nvPr>
        </p:nvSpPr>
        <p:spPr>
          <a:xfrm>
            <a:off x="4084115" y="2237174"/>
            <a:ext cx="17419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</p:spTree>
    <p:extLst>
      <p:ext uri="{BB962C8B-B14F-4D97-AF65-F5344CB8AC3E}">
        <p14:creationId xmlns:p14="http://schemas.microsoft.com/office/powerpoint/2010/main" xmlns="" val="2313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860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r"/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9424" y="458326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2839747" y="1760590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1165225" y="219049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Solicitar Histórico</a:t>
            </a:r>
            <a:endParaRPr lang="pt-BR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1162050" y="188694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Solicitar Declaração</a:t>
            </a:r>
            <a:endParaRPr lang="pt-BR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2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8700" y="1943100"/>
            <a:ext cx="254000" cy="232764"/>
          </a:xfrm>
          <a:prstGeom prst="rect">
            <a:avLst/>
          </a:prstGeom>
        </p:spPr>
      </p:pic>
      <p:pic>
        <p:nvPicPr>
          <p:cNvPr id="63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350" y="2233950"/>
            <a:ext cx="260350" cy="2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82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6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5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r"/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92" name="Imagem 9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93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94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Elipse 94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100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102" name="Elipse 101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" name="Imagem 104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108" name="Triângulo isósceles 107"/>
          <p:cNvSpPr/>
          <p:nvPr/>
        </p:nvSpPr>
        <p:spPr>
          <a:xfrm rot="16200000">
            <a:off x="919424" y="458326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9" name="Conector reto 108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>
            <a:off x="2839747" y="1760590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/>
          <p:cNvSpPr txBox="1"/>
          <p:nvPr/>
        </p:nvSpPr>
        <p:spPr>
          <a:xfrm>
            <a:off x="1165225" y="219049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Solicitar Histórico</a:t>
            </a:r>
            <a:endParaRPr lang="pt-BR" sz="1400" dirty="0">
              <a:solidFill>
                <a:srgbClr val="C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1162050" y="188694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Solicitar Declaração</a:t>
            </a:r>
            <a:endParaRPr lang="pt-BR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4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8700" y="1943100"/>
            <a:ext cx="254000" cy="232764"/>
          </a:xfrm>
          <a:prstGeom prst="rect">
            <a:avLst/>
          </a:prstGeom>
        </p:spPr>
      </p:pic>
      <p:pic>
        <p:nvPicPr>
          <p:cNvPr id="115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350" y="2233950"/>
            <a:ext cx="260350" cy="226414"/>
          </a:xfrm>
          <a:prstGeom prst="rect">
            <a:avLst/>
          </a:prstGeom>
        </p:spPr>
      </p:pic>
      <p:grpSp>
        <p:nvGrpSpPr>
          <p:cNvPr id="116" name="Notification"/>
          <p:cNvGrpSpPr/>
          <p:nvPr>
            <p:custDataLst>
              <p:custData r:id="rId12"/>
            </p:custDataLst>
          </p:nvPr>
        </p:nvGrpSpPr>
        <p:grpSpPr>
          <a:xfrm>
            <a:off x="2980187" y="1951622"/>
            <a:ext cx="8922003" cy="735618"/>
            <a:chOff x="3054542" y="3217973"/>
            <a:chExt cx="3054786" cy="476653"/>
          </a:xfrm>
          <a:solidFill>
            <a:schemeClr val="bg2"/>
          </a:solidFill>
        </p:grpSpPr>
        <p:sp>
          <p:nvSpPr>
            <p:cNvPr id="117" name="Background"/>
            <p:cNvSpPr>
              <a:spLocks/>
            </p:cNvSpPr>
            <p:nvPr/>
          </p:nvSpPr>
          <p:spPr>
            <a:xfrm>
              <a:off x="3054542" y="3217973"/>
              <a:ext cx="3044847" cy="476653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Content"/>
            <p:cNvSpPr txBox="1">
              <a:spLocks/>
            </p:cNvSpPr>
            <p:nvPr/>
          </p:nvSpPr>
          <p:spPr>
            <a:xfrm>
              <a:off x="3136899" y="3395708"/>
              <a:ext cx="2972429" cy="163531"/>
            </a:xfrm>
            <a:prstGeom prst="rect">
              <a:avLst/>
            </a:prstGeom>
            <a:grpFill/>
          </p:spPr>
          <p:txBody>
            <a:bodyPr wrap="square" lIns="45720" tIns="36576" rIns="91440" bIns="0" rtlCol="0">
              <a:spAutoFit/>
            </a:bodyPr>
            <a:lstStyle/>
            <a:p>
              <a:pPr algn="just"/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Solicitação</a:t>
              </a:r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efetuada</a:t>
              </a:r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com </a:t>
              </a:r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sucesso</a:t>
              </a:r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Assim</a:t>
              </a:r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que</a:t>
              </a:r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</a:t>
              </a:r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histórico</a:t>
              </a:r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estiver</a:t>
              </a:r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pronto </a:t>
              </a:r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enviaremos</a:t>
              </a:r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</a:t>
              </a:r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</a:t>
              </a:r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e-mail.</a:t>
              </a:r>
              <a:endParaRPr lang="en-US" sz="14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9" name="MessageIcon" descr="C:\Users\t-dantay\Documents\WPIcons\appbar.feature.email.rest.pn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1789" t="26000" r="20640" b="26512"/>
            <a:stretch/>
          </p:blipFill>
          <p:spPr bwMode="auto">
            <a:xfrm>
              <a:off x="3074424" y="3456848"/>
              <a:ext cx="61286" cy="95663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568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5" name="Retângulo: Cantos Arredondados 64"/>
          <p:cNvSpPr/>
          <p:nvPr/>
        </p:nvSpPr>
        <p:spPr>
          <a:xfrm>
            <a:off x="6348388" y="2512888"/>
            <a:ext cx="3192445" cy="22627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519663" y="2607979"/>
            <a:ext cx="279868" cy="582634"/>
          </a:xfrm>
          <a:prstGeom prst="rect">
            <a:avLst/>
          </a:prstGeom>
        </p:spPr>
      </p:pic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6740748" y="2766241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grpSp>
        <p:nvGrpSpPr>
          <p:cNvPr id="66" name="WebBrowser"/>
          <p:cNvGrpSpPr/>
          <p:nvPr>
            <p:custDataLst>
              <p:custData r:id="rId5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: Cantos Arredondados 31"/>
          <p:cNvSpPr/>
          <p:nvPr/>
        </p:nvSpPr>
        <p:spPr>
          <a:xfrm>
            <a:off x="1134215" y="1799731"/>
            <a:ext cx="2695217" cy="2906717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Content"/>
          <p:cNvSpPr txBox="1"/>
          <p:nvPr>
            <p:custDataLst>
              <p:custData r:id="rId6"/>
            </p:custDataLst>
          </p:nvPr>
        </p:nvSpPr>
        <p:spPr>
          <a:xfrm>
            <a:off x="7309942" y="3070563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96" name="Content"/>
          <p:cNvSpPr/>
          <p:nvPr>
            <p:custDataLst>
              <p:custData r:id="rId7"/>
            </p:custDataLst>
          </p:nvPr>
        </p:nvSpPr>
        <p:spPr>
          <a:xfrm>
            <a:off x="7391314" y="44937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7309100" y="3383844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7309100" y="3841215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04790" y="1989412"/>
            <a:ext cx="279868" cy="582634"/>
          </a:xfrm>
          <a:prstGeom prst="rect">
            <a:avLst/>
          </a:prstGeom>
        </p:spPr>
      </p:pic>
      <p:sp>
        <p:nvSpPr>
          <p:cNvPr id="100" name="Content"/>
          <p:cNvSpPr txBox="1"/>
          <p:nvPr>
            <p:custDataLst>
              <p:custData r:id="rId10"/>
            </p:custDataLst>
          </p:nvPr>
        </p:nvSpPr>
        <p:spPr>
          <a:xfrm>
            <a:off x="1525875" y="2147674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sp>
        <p:nvSpPr>
          <p:cNvPr id="101" name="Content"/>
          <p:cNvSpPr txBox="1"/>
          <p:nvPr>
            <p:custDataLst>
              <p:custData r:id="rId11"/>
            </p:custDataLst>
          </p:nvPr>
        </p:nvSpPr>
        <p:spPr>
          <a:xfrm>
            <a:off x="1798583" y="2576522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102" name="Content"/>
          <p:cNvSpPr/>
          <p:nvPr>
            <p:custDataLst>
              <p:custData r:id="rId12"/>
            </p:custDataLst>
          </p:nvPr>
        </p:nvSpPr>
        <p:spPr>
          <a:xfrm>
            <a:off x="1857216" y="41351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103" name="Content"/>
          <p:cNvSpPr/>
          <p:nvPr>
            <p:custDataLst>
              <p:custData r:id="rId13"/>
            </p:custDataLst>
          </p:nvPr>
        </p:nvSpPr>
        <p:spPr>
          <a:xfrm>
            <a:off x="1775002" y="3025236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4"/>
            </p:custDataLst>
          </p:nvPr>
        </p:nvSpPr>
        <p:spPr>
          <a:xfrm>
            <a:off x="1775002" y="3483180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15"/>
            </p:custDataLst>
          </p:nvPr>
        </p:nvSpPr>
        <p:spPr>
          <a:xfrm>
            <a:off x="7226903" y="4154748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106" name="Content"/>
          <p:cNvSpPr txBox="1"/>
          <p:nvPr>
            <p:custDataLst>
              <p:custData r:id="rId16"/>
            </p:custDataLst>
          </p:nvPr>
        </p:nvSpPr>
        <p:spPr>
          <a:xfrm>
            <a:off x="1710789" y="3776864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</p:spTree>
    <p:extLst>
      <p:ext uri="{BB962C8B-B14F-4D97-AF65-F5344CB8AC3E}">
        <p14:creationId xmlns:p14="http://schemas.microsoft.com/office/powerpoint/2010/main" xmlns="" val="22108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7270955" y="297522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7809937" y="3018354"/>
            <a:ext cx="308525" cy="308525"/>
          </a:xfrm>
          <a:prstGeom prst="rect">
            <a:avLst/>
          </a:prstGeom>
        </p:spPr>
      </p:pic>
      <p:pic>
        <p:nvPicPr>
          <p:cNvPr id="149" name="Imagem 148"/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7710" y="3058943"/>
            <a:ext cx="251969" cy="251969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3756" y="3036895"/>
            <a:ext cx="269145" cy="269145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>
          <a:xfrm>
            <a:off x="7728098" y="298938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>
            <a:off x="8188510" y="2984433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45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38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>
            <a:off x="2082971" y="2350519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7270955" y="297522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7809937" y="3018354"/>
            <a:ext cx="308525" cy="308525"/>
          </a:xfrm>
          <a:prstGeom prst="rect">
            <a:avLst/>
          </a:prstGeom>
        </p:spPr>
      </p:pic>
      <p:pic>
        <p:nvPicPr>
          <p:cNvPr id="149" name="Imagem 148"/>
          <p:cNvPicPr>
            <a:picLocks noChangeAspect="1"/>
          </p:cNvPicPr>
          <p:nvPr/>
        </p:nvPicPr>
        <p:blipFill>
          <a:blip r:embed="rId38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7710" y="3058943"/>
            <a:ext cx="251969" cy="251969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3756" y="3036895"/>
            <a:ext cx="269145" cy="269145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>
          <a:xfrm>
            <a:off x="7728098" y="298938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>
            <a:off x="8188510" y="2984433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riângulo isósceles 153"/>
          <p:cNvSpPr/>
          <p:nvPr/>
        </p:nvSpPr>
        <p:spPr>
          <a:xfrm>
            <a:off x="7465395" y="339653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/>
          <p:cNvCxnSpPr/>
          <p:nvPr/>
        </p:nvCxnSpPr>
        <p:spPr>
          <a:xfrm>
            <a:off x="1015138" y="2918134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/>
          <p:cNvCxnSpPr>
            <a:cxnSpLocks/>
          </p:cNvCxnSpPr>
          <p:nvPr/>
        </p:nvCxnSpPr>
        <p:spPr>
          <a:xfrm>
            <a:off x="5396522" y="392714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/>
          <p:cNvSpPr txBox="1"/>
          <p:nvPr/>
        </p:nvSpPr>
        <p:spPr>
          <a:xfrm>
            <a:off x="1165225" y="2644776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Solicitar Histórico</a:t>
            </a:r>
            <a:endParaRPr lang="pt-BR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8" name="CaixaDeTexto 157"/>
          <p:cNvSpPr txBox="1"/>
          <p:nvPr/>
        </p:nvSpPr>
        <p:spPr>
          <a:xfrm>
            <a:off x="1162050" y="2441576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Solicitar Declaração</a:t>
            </a:r>
            <a:endParaRPr lang="pt-BR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CaixaDeTexto 158"/>
          <p:cNvSpPr txBox="1"/>
          <p:nvPr/>
        </p:nvSpPr>
        <p:spPr>
          <a:xfrm>
            <a:off x="5549900" y="34480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Solicitar Declaração</a:t>
            </a:r>
            <a:endParaRPr lang="pt-BR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" name="CaixaDeTexto 159"/>
          <p:cNvSpPr txBox="1"/>
          <p:nvPr/>
        </p:nvSpPr>
        <p:spPr>
          <a:xfrm>
            <a:off x="5559425" y="36639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Solicitar Histórico</a:t>
            </a:r>
            <a:endParaRPr lang="pt-BR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2" name="Picture 1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8700" y="2485550"/>
            <a:ext cx="222250" cy="206850"/>
          </a:xfrm>
          <a:prstGeom prst="rect">
            <a:avLst/>
          </a:prstGeom>
        </p:spPr>
      </p:pic>
      <p:pic>
        <p:nvPicPr>
          <p:cNvPr id="163" name="Picture 1"/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350" y="2695100"/>
            <a:ext cx="228600" cy="194150"/>
          </a:xfrm>
          <a:prstGeom prst="rect">
            <a:avLst/>
          </a:prstGeom>
        </p:spPr>
      </p:pic>
      <p:pic>
        <p:nvPicPr>
          <p:cNvPr id="164" name="Picture 1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2900" y="3514250"/>
            <a:ext cx="228600" cy="194150"/>
          </a:xfrm>
          <a:prstGeom prst="rect">
            <a:avLst/>
          </a:prstGeom>
        </p:spPr>
      </p:pic>
      <p:pic>
        <p:nvPicPr>
          <p:cNvPr id="165" name="Picture 1"/>
          <p:cNvPicPr preferRelativeResize="0">
            <a:picLocks/>
          </p:cNvPicPr>
          <p:nvPr>
            <p:custDataLst>
              <p:custData r:id="rId2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2900" y="3714275"/>
            <a:ext cx="228600" cy="1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88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3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4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43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>
            <a:off x="2082971" y="2350519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7270955" y="297522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7809937" y="3018354"/>
            <a:ext cx="308525" cy="308525"/>
          </a:xfrm>
          <a:prstGeom prst="rect">
            <a:avLst/>
          </a:prstGeom>
        </p:spPr>
      </p:pic>
      <p:pic>
        <p:nvPicPr>
          <p:cNvPr id="149" name="Imagem 148"/>
          <p:cNvPicPr>
            <a:picLocks noChangeAspect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7710" y="3058943"/>
            <a:ext cx="251969" cy="251969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3756" y="3036895"/>
            <a:ext cx="269145" cy="269145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>
          <a:xfrm>
            <a:off x="7728098" y="298938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>
            <a:off x="8188510" y="2984433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riângulo isósceles 153"/>
          <p:cNvSpPr/>
          <p:nvPr/>
        </p:nvSpPr>
        <p:spPr>
          <a:xfrm>
            <a:off x="7465395" y="339653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/>
          <p:cNvCxnSpPr/>
          <p:nvPr/>
        </p:nvCxnSpPr>
        <p:spPr>
          <a:xfrm>
            <a:off x="1015138" y="2918134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/>
          <p:cNvCxnSpPr>
            <a:cxnSpLocks/>
          </p:cNvCxnSpPr>
          <p:nvPr/>
        </p:nvCxnSpPr>
        <p:spPr>
          <a:xfrm>
            <a:off x="5396522" y="392714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/>
          <p:cNvSpPr txBox="1"/>
          <p:nvPr/>
        </p:nvSpPr>
        <p:spPr>
          <a:xfrm>
            <a:off x="1165225" y="2644776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Solicitar Histórico</a:t>
            </a:r>
            <a:endParaRPr lang="pt-BR" sz="1200" dirty="0">
              <a:solidFill>
                <a:srgbClr val="C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8" name="CaixaDeTexto 157"/>
          <p:cNvSpPr txBox="1"/>
          <p:nvPr/>
        </p:nvSpPr>
        <p:spPr>
          <a:xfrm>
            <a:off x="1162050" y="2441576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Solicitar Declaração</a:t>
            </a:r>
            <a:endParaRPr lang="pt-BR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CaixaDeTexto 158"/>
          <p:cNvSpPr txBox="1"/>
          <p:nvPr/>
        </p:nvSpPr>
        <p:spPr>
          <a:xfrm>
            <a:off x="5549900" y="34480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Solicitar Declaração</a:t>
            </a:r>
            <a:endParaRPr lang="pt-BR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" name="CaixaDeTexto 159"/>
          <p:cNvSpPr txBox="1"/>
          <p:nvPr/>
        </p:nvSpPr>
        <p:spPr>
          <a:xfrm>
            <a:off x="5559425" y="36639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Solicitar Histórico</a:t>
            </a:r>
            <a:endParaRPr lang="pt-BR" sz="1200" dirty="0">
              <a:solidFill>
                <a:srgbClr val="C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2" name="Picture 1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8700" y="2485550"/>
            <a:ext cx="222250" cy="206850"/>
          </a:xfrm>
          <a:prstGeom prst="rect">
            <a:avLst/>
          </a:prstGeom>
        </p:spPr>
      </p:pic>
      <p:pic>
        <p:nvPicPr>
          <p:cNvPr id="163" name="Picture 1"/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350" y="2695100"/>
            <a:ext cx="228600" cy="194150"/>
          </a:xfrm>
          <a:prstGeom prst="rect">
            <a:avLst/>
          </a:prstGeom>
        </p:spPr>
      </p:pic>
      <p:pic>
        <p:nvPicPr>
          <p:cNvPr id="164" name="Picture 1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2900" y="3514250"/>
            <a:ext cx="228600" cy="194150"/>
          </a:xfrm>
          <a:prstGeom prst="rect">
            <a:avLst/>
          </a:prstGeom>
        </p:spPr>
      </p:pic>
      <p:pic>
        <p:nvPicPr>
          <p:cNvPr id="165" name="Picture 1"/>
          <p:cNvPicPr preferRelativeResize="0">
            <a:picLocks/>
          </p:cNvPicPr>
          <p:nvPr>
            <p:custDataLst>
              <p:custData r:id="rId20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2900" y="3714275"/>
            <a:ext cx="228600" cy="194150"/>
          </a:xfrm>
          <a:prstGeom prst="rect">
            <a:avLst/>
          </a:prstGeom>
        </p:spPr>
      </p:pic>
      <p:grpSp>
        <p:nvGrpSpPr>
          <p:cNvPr id="166" name="Notification"/>
          <p:cNvGrpSpPr/>
          <p:nvPr>
            <p:custDataLst>
              <p:custData r:id="rId21"/>
            </p:custDataLst>
          </p:nvPr>
        </p:nvGrpSpPr>
        <p:grpSpPr>
          <a:xfrm>
            <a:off x="1064301" y="2983049"/>
            <a:ext cx="2848131" cy="616548"/>
            <a:chOff x="3054542" y="3217994"/>
            <a:chExt cx="3034907" cy="399502"/>
          </a:xfrm>
          <a:solidFill>
            <a:schemeClr val="bg2"/>
          </a:solidFill>
        </p:grpSpPr>
        <p:sp>
          <p:nvSpPr>
            <p:cNvPr id="167" name="Background"/>
            <p:cNvSpPr>
              <a:spLocks/>
            </p:cNvSpPr>
            <p:nvPr/>
          </p:nvSpPr>
          <p:spPr>
            <a:xfrm>
              <a:off x="3054542" y="3217994"/>
              <a:ext cx="3034907" cy="397851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Content"/>
            <p:cNvSpPr txBox="1">
              <a:spLocks/>
            </p:cNvSpPr>
            <p:nvPr/>
          </p:nvSpPr>
          <p:spPr>
            <a:xfrm>
              <a:off x="3294865" y="3234593"/>
              <a:ext cx="2746665" cy="382903"/>
            </a:xfrm>
            <a:prstGeom prst="rect">
              <a:avLst/>
            </a:prstGeom>
            <a:grpFill/>
          </p:spPr>
          <p:txBody>
            <a:bodyPr wrap="square" lIns="45720" tIns="36576" rIns="91440" bIns="0" rtlCol="0">
              <a:spAutoFit/>
            </a:bodyPr>
            <a:lstStyle/>
            <a:p>
              <a:pPr algn="just"/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Solicitação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efetuada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com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sucesso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Assim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que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histórico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estiver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pronto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enviaremos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e-mail.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9" name="MessageIcon" descr="C:\Users\t-dantay\Documents\WPIcons\appbar.feature.email.rest.png"/>
            <p:cNvPicPr>
              <a:picLocks noChangeAspect="1" noChangeArrowheads="1"/>
            </p:cNvPicPr>
            <p:nvPr/>
          </p:nvPicPr>
          <p:blipFill rotWithShape="1">
            <a:blip r:embed="rId4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1789" t="26000" r="20640" b="26512"/>
            <a:stretch/>
          </p:blipFill>
          <p:spPr bwMode="auto">
            <a:xfrm>
              <a:off x="3116416" y="3267210"/>
              <a:ext cx="190725" cy="9566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Notification"/>
          <p:cNvGrpSpPr/>
          <p:nvPr>
            <p:custDataLst>
              <p:custData r:id="rId22"/>
            </p:custDataLst>
          </p:nvPr>
        </p:nvGrpSpPr>
        <p:grpSpPr>
          <a:xfrm>
            <a:off x="5488897" y="4019870"/>
            <a:ext cx="4794353" cy="537140"/>
            <a:chOff x="3054542" y="3217992"/>
            <a:chExt cx="3034907" cy="348048"/>
          </a:xfrm>
          <a:solidFill>
            <a:schemeClr val="bg2"/>
          </a:solidFill>
        </p:grpSpPr>
        <p:sp>
          <p:nvSpPr>
            <p:cNvPr id="171" name="Background"/>
            <p:cNvSpPr>
              <a:spLocks/>
            </p:cNvSpPr>
            <p:nvPr/>
          </p:nvSpPr>
          <p:spPr>
            <a:xfrm>
              <a:off x="3054542" y="3217992"/>
              <a:ext cx="3034907" cy="348048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Content"/>
            <p:cNvSpPr txBox="1">
              <a:spLocks/>
            </p:cNvSpPr>
            <p:nvPr/>
          </p:nvSpPr>
          <p:spPr>
            <a:xfrm>
              <a:off x="3254243" y="3255665"/>
              <a:ext cx="2740317" cy="263246"/>
            </a:xfrm>
            <a:prstGeom prst="rect">
              <a:avLst/>
            </a:prstGeom>
            <a:grpFill/>
          </p:spPr>
          <p:txBody>
            <a:bodyPr wrap="square" lIns="45720" tIns="36576" rIns="91440" bIns="0" rtlCol="0">
              <a:spAutoFit/>
            </a:bodyPr>
            <a:lstStyle/>
            <a:p>
              <a:pPr algn="just"/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Solicitação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efetuada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com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sucesso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Assim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que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histórico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estiver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pronto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enviaremos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e-mail.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3" name="MessageIcon" descr="C:\Users\t-dantay\Documents\WPIcons\appbar.feature.email.rest.png"/>
            <p:cNvPicPr>
              <a:picLocks noChangeAspect="1" noChangeArrowheads="1"/>
            </p:cNvPicPr>
            <p:nvPr/>
          </p:nvPicPr>
          <p:blipFill rotWithShape="1">
            <a:blip r:embed="rId4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1789" t="26000" r="20640" b="26512"/>
            <a:stretch/>
          </p:blipFill>
          <p:spPr bwMode="auto">
            <a:xfrm>
              <a:off x="3100787" y="3307708"/>
              <a:ext cx="113302" cy="9566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5488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1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13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WindowsPhoneIcons.Download" Revision="1" Stencil="System.Storyboarding.WindowsPhoneIcons" StencilVersion="0.1"/>
</Control>
</file>

<file path=customXml/item228.xml><?xml version="1.0" encoding="utf-8"?>
<Control xmlns="http://schemas.microsoft.com/VisualStudio/2011/storyboarding/control">
  <Id Name="System.Storyboarding.WindowsPhoneIcons.Download" Revision="1" Stencil="System.Storyboarding.WindowsPhoneIcons" StencilVersion="0.1"/>
</Control>
</file>

<file path=customXml/item229.xml><?xml version="1.0" encoding="utf-8"?>
<Control xmlns="http://schemas.microsoft.com/VisualStudio/2011/storyboarding/control">
  <Id Name="System.Storyboarding.WindowsPhoneIcons.Download" Revision="1" Stencil="System.Storyboarding.WindowsPhoneIcon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WindowsPhoneIcons.Download" Revision="1" Stencil="System.Storyboarding.WindowsPhoneIcons" StencilVersion="0.1"/>
</Control>
</file>

<file path=customXml/item23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3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WindowsPhoneIcons.Download" Revision="1" Stencil="System.Storyboarding.WindowsPhoneIcons" StencilVersion="0.1"/>
</Control>
</file>

<file path=customXml/item248.xml><?xml version="1.0" encoding="utf-8"?>
<Control xmlns="http://schemas.microsoft.com/VisualStudio/2011/storyboarding/control">
  <Id Name="System.Storyboarding.WindowsPhoneIcons.Download" Revision="1" Stencil="System.Storyboarding.WindowsPhoneIcons" StencilVersion="0.1"/>
</Control>
</file>

<file path=customXml/item249.xml><?xml version="1.0" encoding="utf-8"?>
<Control xmlns="http://schemas.microsoft.com/VisualStudio/2011/storyboarding/control">
  <Id Name="System.Storyboarding.WindowsPhoneIcons.Download" Revision="1" Stencil="System.Storyboarding.WindowsPhoneIcons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WindowsPhoneIcons.Download" Revision="1" Stencil="System.Storyboarding.WindowsPhoneIcons" StencilVersion="0.1"/>
</Control>
</file>

<file path=customXml/item251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252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253.xml><?xml version="1.0" encoding="utf-8"?>
<Control xmlns="http://schemas.microsoft.com/VisualStudio/2011/storyboarding/control">
  <Id Name="System.Storyboarding.WindowsPhoneIcons.Download" Revision="1" Stencil="System.Storyboarding.WindowsPhoneIcons" StencilVersion="0.1"/>
</Control>
</file>

<file path=customXml/item254.xml><?xml version="1.0" encoding="utf-8"?>
<Control xmlns="http://schemas.microsoft.com/VisualStudio/2011/storyboarding/control">
  <Id Name="System.Storyboarding.WindowsPhoneIcons.Download" Revision="1" Stencil="System.Storyboarding.WindowsPhoneIcons" StencilVersion="0.1"/>
</Control>
</file>

<file path=customXml/item2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WindowsPhoneIcons.Download" Revision="1" Stencil="System.Storyboarding.WindowsPhoneIcons" StencilVersion="0.1"/>
</Control>
</file>

<file path=customXml/item265.xml><?xml version="1.0" encoding="utf-8"?>
<Control xmlns="http://schemas.microsoft.com/VisualStudio/2011/storyboarding/control">
  <Id Name="System.Storyboarding.WindowsPhoneIcons.Download" Revision="1" Stencil="System.Storyboarding.WindowsPhoneIcons" StencilVersion="0.1"/>
</Control>
</file>

<file path=customXml/item266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C382D12C-7B98-4C0F-88FF-B8027699388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D4B30DF-93F9-4653-92B9-D2BCCFFB78D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C21090D-102F-43E8-AC62-CA72187822E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9CE0A09-15EE-4467-B74F-F200B8785290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69E9F30-C5FC-4C62-8DF9-D0445DF81A8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CBB47B6-881A-4C81-A3D7-697DD984F36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1E3BB5D0-0E88-4FB5-887E-5E9B210F67A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9398CE33-4B70-4420-8B27-EBCA445FE24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EB570A2-508E-48B0-BF78-E0622EB330A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1DB7C28-9C55-4A48-9215-0DEFB448D534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1B35B14-483B-4E76-AAEC-4BB3303C976B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C058AB4-BDD9-42D5-B940-B486A7C48ED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1ED9439-B5FA-4C89-9D44-6B8A12348A4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9DB5072-F0A9-4574-BE45-075C743E16D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645F756-0CD0-4510-A3B3-E5AD1629B7D7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7438C02F-1FDC-41DC-A6F8-93C6F64BE61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DA1AF05-91B8-488D-A1F0-C33707033F4F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D3FEB3E-308F-4289-B69B-835D7E9F7666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5F1E3AE-DFA3-4C80-B4A0-536B4F10A93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E241388C-358B-4697-848F-74E29E130991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C207621-04E6-4D27-AA42-47C28ADA3F3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072DC23-2F60-4C96-8787-A00443600AFE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1D3472E-3CB3-4623-BA43-4255384B571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1002C12-A9DD-4C2A-99CA-4058983BCF0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4746F46-4930-480C-AC1C-FEEDD940624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0D69768C-6F2E-4019-B791-94A0B86B4731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E5367981-967D-4223-BBC4-09E1DCF6133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1C3E22CF-9623-4C50-832C-1CD88C66006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8B4895E7-03E3-4BA4-B8F3-4ED832CF1315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8F099B1-4726-4441-B8DA-63B17DB2047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04DA238-2AE3-4393-A7D4-7A3BEBD07059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46747B9-0537-4BDF-9973-4C7888758FAE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92AEB5D9-C09C-4C16-AC2C-EAF95389FAE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C9241973-256D-4361-ABB1-8CAB069CC6D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660B3D6-E5BA-403E-9928-64174C76520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9DF5C943-3B25-4022-A68E-5A17F92AD74F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8C6B9458-1502-417E-AFFF-FE5DF35BCF11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64E4185-C8E8-46ED-BE7E-F2E70A3DC909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354E4DB6-917A-44A8-92B1-9FB4F55CA4A8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622E8BB-9207-457D-A763-07B6EA27B9C7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15A1C2CB-0EB8-43E3-916C-24D0AE4A087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CEABD8B2-4A09-407D-BCCA-CC26BD00176F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1635B46-1A7D-42A2-913F-266408D26817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5804968B-3E88-4C23-81E2-05AD2E3E702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AF64279-295A-4917-8176-E404D02B264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BD01C0A-831A-4734-917D-3F63511485CB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679EC26-44F2-4275-B040-7AF5DD13583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302B8C47-0CB7-48DF-A239-3231B6F8B218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B67EA28-EE8C-4391-89E5-294A0F6BDAEA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4775ED7C-9293-4116-8B27-EA2F06704AA4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B7C8C62-1FDF-4253-A858-0353E1D1AB80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60972FC-B1F8-456E-BA6F-CAC532C1C94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94C0C4AE-6EEB-4F20-A365-0B00075350A3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0ECD504-25C4-4954-94C1-856E840303C5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517BDEE-C78A-467C-908C-749FEE10693B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F185435-6D1F-4137-B09A-CDDCAA0A198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3787CC5-D2AC-41FD-B207-B5039411768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AB54C1FC-FEDD-4C34-956D-D26CC62F50F0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F99B9AA0-D153-4A50-88E9-2CBE780992FD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5BF9F4A-DFA1-4731-BABB-3A765C68D715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C497CC49-5F10-4726-8D1E-12787F46C45D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C4AD9FC4-6910-4A9B-8431-F5458527E7F3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BB61253-6A1A-45AD-A0B8-2251E4FA90C5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56955C2-EF5E-4130-849F-66E21A35130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7645E326-8A78-4BBC-AC0E-7621E08AC3F9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5F9754F-A814-488E-B054-CFE7DDA9153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B56307A-19CB-441B-916F-66AD4AAF546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F764F7C-36D1-4912-8EE3-C8B3BF60AC67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EDB97622-C463-4E75-9B3C-7142B9C0F6EC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551DC865-6321-4A50-8DCD-545954BC2CFD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43A37C96-DBEF-433B-A037-810A979EB09B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D9007212-5BE6-4E86-9111-F97C70511B4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A657CBE0-E68A-413D-A675-2760A7D472E6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2A159B95-FB2B-4838-A637-EE0F6821731E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0818F5B3-F397-4BAC-B59B-CF04C0398E8B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9B1C817-2A69-4102-BA3F-44A3E27F0941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9CB31E7-1412-43E4-BC64-2F17235F6F5D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840F711-BE7A-4105-B005-3BC2308DC74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77C87A2-AA11-407B-8F88-B2F33F612015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CFF34932-8EC9-4B08-9DC5-C374EB293C45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333C675-3611-4BD7-B9A9-F40C8CB69BCC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A892619-0C76-46BF-A1E5-E409DF05C4C5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9C854FD5-36D5-4EFB-8020-F4095B0083C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3A4DF16A-9EA9-4DFF-8EAA-CE042FD9F390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6B16BEB-BCC8-496E-9A46-47C0FD4082F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28E54618-E673-435E-8EFC-77C3BDB962A0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21D39D11-7AAF-44BB-97E3-39A27A8C1FC3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86C1722-C575-4134-AA73-AF4A2669BF12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BC0DBAFF-7365-4009-9F10-78AD4673367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A35FEA4-D61B-4226-8137-672250819A4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E418AEFC-7A87-495E-AC3F-49BF68DA90C7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874F05E9-9824-437F-A098-A6426816E89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9C121255-5EE7-4BCB-9A26-FCF8F1CC78B4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1B51B90E-41AF-4B94-8170-CA2068381936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F5806938-E8A6-4379-B1FC-50E9D75BF5E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0A38AC4-B9F2-4D56-AC85-A69DD81BC2DC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86B96FE-18A9-49B5-A777-8363FE00896C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2396DB27-FDA2-4D31-868F-6348CD5FFCC1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30F5E1F7-25AC-43ED-A310-50E2C26D3C0C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DFBA13E8-1F01-4E6B-9DBC-216B1DD28F0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511A746-1692-4846-B7D0-69FE0EA6B837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DB3E8B00-43EC-4EAA-9211-94A72631D50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3197DEB-3330-47B2-AAEF-913A4A605B5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E445925D-D09F-4789-A324-13A14806583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3A4A65E-90B7-4BE6-9B1F-49211C3B0C49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20A3CA75-130F-4ABC-8A19-0D1671AD422D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11659189-BC2A-432C-8B85-D863A0F3BD12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A2684E2E-53E5-4026-B555-4EC24CA631FD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51813988-371F-4558-AD72-031874772D90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E533034B-E099-484C-BA6E-6D776B51EABA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132CED33-00B0-45B0-A317-C17070F7006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312BA1-2AA9-4A3D-9813-6516D081E53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BD3D0D0-D770-4841-AAA8-88A5BA7524A6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E5E600F1-3C92-4CC5-9220-0B4D5A237E90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423687A7-6E3F-4DD5-9CC3-FE2A2B207FBD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D8B875FB-2ECD-47A6-97DA-8B4727A21E29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4E47156E-04A9-4AB7-A19B-A0A07FCD00EF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C709B81B-7853-48F1-AA63-BCE04A81F351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4F79E352-BD56-4D31-8361-51B4A5C20907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C05A37E8-E8E3-4DCB-B4EC-792EC2F29FAE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E1165B5A-FD63-47DE-9173-EBF80FA7BAE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3248B35D-E482-4C0D-A476-BA106381F6E0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E728FC32-ED93-427B-B9DE-6916B1306E1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FAC39FA-9959-447F-BC3F-14B05559DC8E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4C0E7B80-BD38-4A29-BF55-51DD2FC6223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CAEA2DC9-8CBF-493B-A219-676DC86EE2A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2961DA4D-35E2-4AC7-AA57-37A86B8EBA4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3EEE68F5-D6D9-479E-B972-082C23C29493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ED4B6A05-040F-4276-8074-AD2AD3392D76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745330D-463D-4593-9C6A-7AFC2166BD1E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7078C309-8E27-490A-AB10-CBAAD3D9F863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3D35DE6E-C1EC-4B9B-B0D7-F2469EF5C1E6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C2504A3A-27C7-4086-A1D3-270B0D361FAE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DF3EFFD1-DE2A-467F-8FD4-7EA0BBE4205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086E0CE-32F4-447F-90AF-0D4F4D9C7FCB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094A1E9A-2834-4313-9D88-85EFFB493B04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487173A5-A9D2-4BCA-990A-1965DC6A52B3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65137127-AA4C-4449-B5C5-98023B7CCE73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7B4E7A4B-F88F-4486-956A-92742F9CE009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13744545-18D0-45D2-B26D-3B35B0758E6D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7FF320C6-52DF-4CDE-B8DF-7DAD5BDF98B0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B1926690-A479-490F-A8B5-274C13336561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1D5AEC9B-9C8D-4E0F-8C82-D8D320554A6C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441EBF50-A2EF-4E86-9772-475BF685CBC8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33070A04-CBED-40DD-B8EC-91F4CA8D5B1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1280637-7E0A-4CE1-B0F6-DF08A6F9AB55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5257A972-784F-4D1F-8E71-5130EB9CEB46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6706E317-5983-4AE8-AB40-4FF0AC9BB3CB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2ABC80DB-CA1B-4705-B09B-D6E9AADE9C17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49DC2DB8-A820-4901-BB0A-5021D9EB0E53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88D1A698-320C-4132-ADF4-82AA270C12F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60A92BD6-56D4-4B19-B5B9-2834AF23AB79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A8766FDD-F522-46A6-A7D3-9612BF5C3544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82DBE149-D91A-45BF-B864-BEBFE2925749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5127D244-BBBC-4AF3-9C3D-A8616128454C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ABA2CD6F-D396-4A22-A487-07BD36C5744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8E74E62-AB25-4C59-BE0D-F220CD8CFE7E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B246477C-56FA-44EB-96B4-E620440079CB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731B170-07A4-41EC-A720-23BA4C4531DC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C6918326-EA15-4D85-9D5F-15D72B6B0890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0610B7AE-F95F-464C-8DA6-D9EF507CC63F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B7D62E60-7B34-412F-8CD5-25A0AE324F98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2A65CF00-D19D-4D1C-884A-3C540FA9363C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6DE4BE96-EBEB-4A73-A80B-22DAF6BCC74C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C2BE40D0-5403-43C0-8F4E-9054C9236B48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4A53E2E6-8792-4F5D-9EA1-48C117C5CA3C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B76F5D7C-E3F7-4DB4-B463-87EB2365028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D89DB19-5B10-49AA-A57B-450BCE6B409C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81950FEB-3B78-48A6-B5A2-1BFF462F11DD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D0658E19-9451-4676-8985-516D2E76785C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DB8D94D9-2FBD-4A00-AEC1-7E28B78B4CF5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04A15555-C542-4CD6-8CD2-3A3579F341DD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3ABF0F06-3636-4751-A4BE-4FCB714D63BE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03804921-9976-400F-971C-4AD66FB09720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06D08E79-4D36-4830-9888-48CDCC684095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3B5C1298-306F-4D29-914D-0B7CB3B19B45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3177DCAC-7608-4411-B1BC-432F7351EA4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B0D42CC7-4105-475E-82B5-AC49D9FA6B7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00F8AC5-EF27-4A9B-A91C-AE690D7BB764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F306771B-6BA1-45EA-91C6-F651A3C20F09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CDDF8B15-6983-47C5-81E6-A7D8322084D5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AEE40B99-338F-4499-9FBB-49ED752901B6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D79F9F57-1163-4DBB-872B-03BFDFF3EAD1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9D6E3F7A-EF85-469C-BFFF-1CC20DC1C7D7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0CCE57DA-17AF-4EF6-A56A-4B5C9DC7AD0B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32975C4C-6B75-4CD6-9306-BA98468B5B4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14D196D-EE15-4361-888B-132D9D40C3C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36156A8-E1CA-4F3D-82AA-BE652C9F64F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DEF8F34-78BC-4CC3-A8D5-712E49D7A21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C562730-B51A-4C6C-8E48-9B4AAE8C228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47C504D-FB10-405C-824D-2DD72E61F30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C3D2E31-9E71-43BB-B84F-510CE5037A9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3F7E61C-7FEF-4594-BB77-A616F679BA9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AC7CF0B-79B8-4D58-8B08-9516D665983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9833B6F-3137-4DD4-9271-F02E3222DF3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44177D6-E950-4373-9D37-37C5F2CCD97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48B9562-EFCF-4A6E-AB37-A650F65F548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C41DB45-02FA-4992-B5C0-9CB8F810D9F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268A3EF-D6CA-49B5-A04C-91B4AA53FFB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368E42B-C658-4C38-B4D3-1B2D7181E2D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FB4FD4D-3450-4F97-855B-45C9ECDD74A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AEC1F18-ED8D-4B9A-810B-F45D997FB2C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5C47C05-6FD0-4275-8024-64C8EF9DB1B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054DAC1-D987-43B9-93D9-57F73930024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873A918-A573-4D18-BDB6-45262D48362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9E6EC11-F35C-45F3-972C-46DEDBA7747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F7CB30E-AD51-4A11-A074-F8C77DC7913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296DB94-C730-4A52-87DB-50C2822D078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A861938-F279-4917-AAFF-6F30719095F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3F1231F-0306-4431-B9A3-C4103AB3FAD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11A2B49-79BF-438E-A8F1-377A3308247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188D9CA-257B-4C39-835D-D0436D25FA0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4D140FF-C3B9-4EEA-A621-589E7088C40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537E97B-5345-4523-9264-93FE908BCE8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C990012-1A0C-431E-A276-E850872FC5C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B7DBCCA-82D6-4705-8E56-C44CD2412A3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BB954DC-ACCF-45C3-863F-E714C2200C9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548DFDF-7D28-4C84-A1F6-50C01F125C5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BEA3610-2B57-4559-9C6D-992AEB90803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33F1548-B400-462B-8B7D-6D12A377DFE9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87EFC2F-2DDD-4C12-A5AC-114452E49FD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5275AD7-2249-4A8F-B1FE-589D43E34F8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FDD2B80-0DE0-4511-A040-AAE08F443D6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7CF3844-0CC4-4FA0-ACDF-BF763B8E0F7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9229A3A-29C5-4B28-A726-BDE929CA3BC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1B3F586-A24C-4F67-BF8C-1342455B712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F4B799F-BFB2-4265-9C43-1ED433E2E30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36149CB-7D58-4C0B-BE84-130E8433BD2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B4A03D5-4470-4553-86AB-6401919B7EC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6C63611-527A-4030-9AF1-7AD4FD1CF63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AC127BD-FC4D-4BF5-A50B-50CEE625CC8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6376FD1-0215-4124-AC0E-F1784AEC381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79B835D-A778-44E4-938E-6605AB00367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45F1850-BEC4-4949-9524-EC22D4A103F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F3FEEB9-9821-441D-9CDE-D16AA488990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61A84C3-2B3A-4036-8B40-4AA722E1815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5416BDD-4165-449C-BB6F-8BA50556746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F62E4B8-AB69-4AC4-B39D-0A1E2A2A1E5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30F5366-1F32-4414-AB41-55974A04D14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6760075-260A-468E-9665-5359327E61A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A8C6891-CBD4-40FA-AF2D-DDB77174F5C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1333707-1CE8-4BF6-A7B8-3ACA3B6A7BE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59E2FC3-44AB-4B1E-B1F9-9A35701C316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A0380B1-1D22-4DE7-8369-8D76966BFAA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B32F49F-076A-40EB-9F8E-BE7E4BAE59F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CD89AED-453D-4F9D-8FAF-94400C51181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5D50F4D-7C0D-4266-AF1A-66582AC362E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8129D4F-5FA1-49DB-B717-87ED7DA9003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B58E955-BA62-4E23-A752-D646E6B50BA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352E7BF-A4F9-4B05-BB94-89192F45E91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522784A-0912-4AE2-9F49-3FF2AD385F3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A5AB97C-9636-4D8B-AF93-AF352654972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36014BA-D270-416C-8946-B41E38CA0C0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704406F-DD92-4188-A37F-4892C4749E9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195C4C5-3E3C-44F3-A1F9-82EE0670485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DB02F84-41D7-4275-8DC4-E0CC727E9D3C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78F558B-944C-4D3E-8BC7-37CF64AF382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6B2C5C4-9808-4527-AA60-BBEECDB2767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EE553B60-C79F-4DF2-A858-E55FEFF14A6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2015AC7-7F12-4CB0-B8E1-E5A29FF3C78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B70A699-757D-44F4-9864-4A570AC4487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0994390A-D35E-4ED2-89F0-3E8EB9A65226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C4002FA-6B64-4FE8-8BD6-6882CC1640A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791953E-C724-42FE-B90C-06F5F247AC0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DB87A64-C94E-4841-844C-0C78117B363B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001AD50D-5731-41AA-9B19-D6AD9DB3A4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308</Words>
  <Application>Microsoft Office PowerPoint</Application>
  <PresentationFormat>Personalizar</PresentationFormat>
  <Paragraphs>104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max willian</dc:creator>
  <cp:lastModifiedBy>UNIRON</cp:lastModifiedBy>
  <cp:revision>45</cp:revision>
  <dcterms:created xsi:type="dcterms:W3CDTF">2017-05-13T19:13:05Z</dcterms:created>
  <dcterms:modified xsi:type="dcterms:W3CDTF">2017-05-18T00:27:10Z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