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7"/>
  </p:sldMasterIdLst>
  <p:sldIdLst>
    <p:sldId id="259" r:id="rId168"/>
    <p:sldId id="266" r:id="rId169"/>
    <p:sldId id="267" r:id="rId170"/>
    <p:sldId id="268" r:id="rId171"/>
    <p:sldId id="269" r:id="rId172"/>
    <p:sldId id="264" r:id="rId17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slide" Target="slides/slide3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slide" Target="slides/slide4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tableStyles" Target="tableStyles.xml"/><Relationship Id="rId172" Type="http://schemas.openxmlformats.org/officeDocument/2006/relationships/slide" Target="slides/slide5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microsoft.com/office/2015/10/relationships/revisionInfo" Target="revisionInfo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presProps" Target="pres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viewProps" Target="viewProps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theme" Target="theme/theme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1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3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7550-DEF1-4E8A-AB2F-6508DE17DAEE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E5AB-7097-46AA-B203-06DCA708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12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26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27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23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32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36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38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41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45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40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4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3.xml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47.xml"/><Relationship Id="rId14" Type="http://schemas.openxmlformats.org/officeDocument/2006/relationships/image" Target="../media/image4.png"/><Relationship Id="rId2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customXml" Target="../../customXml/item154.xml"/><Relationship Id="rId18" Type="http://schemas.openxmlformats.org/officeDocument/2006/relationships/image" Target="../media/image2.png"/><Relationship Id="rId26" Type="http://schemas.openxmlformats.org/officeDocument/2006/relationships/image" Target="../media/image11.png"/><Relationship Id="rId3" Type="http://schemas.openxmlformats.org/officeDocument/2006/relationships/customXml" Target="../../customXml/item50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153.xml"/><Relationship Id="rId17" Type="http://schemas.openxmlformats.org/officeDocument/2006/relationships/image" Target="../media/image1.png"/><Relationship Id="rId25" Type="http://schemas.openxmlformats.org/officeDocument/2006/relationships/image" Target="../media/image10.png"/><Relationship Id="rId2" Type="http://schemas.openxmlformats.org/officeDocument/2006/relationships/customXml" Target="../../customXml/item49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29" Type="http://schemas.openxmlformats.org/officeDocument/2006/relationships/image" Target="../media/image14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152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52.xml"/><Relationship Id="rId15" Type="http://schemas.openxmlformats.org/officeDocument/2006/relationships/customXml" Target="../../customXml/item156.xml"/><Relationship Id="rId23" Type="http://schemas.openxmlformats.org/officeDocument/2006/relationships/image" Target="../media/image8.png"/><Relationship Id="rId28" Type="http://schemas.openxmlformats.org/officeDocument/2006/relationships/image" Target="../media/image13.jpeg"/><Relationship Id="rId10" Type="http://schemas.openxmlformats.org/officeDocument/2006/relationships/customXml" Target="../../customXml/item15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56.xml"/><Relationship Id="rId14" Type="http://schemas.openxmlformats.org/officeDocument/2006/relationships/customXml" Target="../../customXml/item155.xml"/><Relationship Id="rId22" Type="http://schemas.openxmlformats.org/officeDocument/2006/relationships/image" Target="../media/image6.png"/><Relationship Id="rId27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0.xml"/><Relationship Id="rId18" Type="http://schemas.openxmlformats.org/officeDocument/2006/relationships/customXml" Target="../../customXml/item165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59.xml"/><Relationship Id="rId21" Type="http://schemas.openxmlformats.org/officeDocument/2006/relationships/image" Target="../media/image1.png"/><Relationship Id="rId34" Type="http://schemas.openxmlformats.org/officeDocument/2006/relationships/image" Target="../media/image15.png"/><Relationship Id="rId7" Type="http://schemas.openxmlformats.org/officeDocument/2006/relationships/customXml" Target="../../customXml/item63.xml"/><Relationship Id="rId12" Type="http://schemas.openxmlformats.org/officeDocument/2006/relationships/customXml" Target="../../customXml/item159.xml"/><Relationship Id="rId17" Type="http://schemas.openxmlformats.org/officeDocument/2006/relationships/customXml" Target="../../customXml/item164.xml"/><Relationship Id="rId25" Type="http://schemas.openxmlformats.org/officeDocument/2006/relationships/image" Target="../media/image5.png"/><Relationship Id="rId33" Type="http://schemas.openxmlformats.org/officeDocument/2006/relationships/image" Target="../media/image14.png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163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158.xml"/><Relationship Id="rId24" Type="http://schemas.openxmlformats.org/officeDocument/2006/relationships/image" Target="../media/image4.png"/><Relationship Id="rId32" Type="http://schemas.openxmlformats.org/officeDocument/2006/relationships/image" Target="../media/image13.jpeg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162.xml"/><Relationship Id="rId23" Type="http://schemas.openxmlformats.org/officeDocument/2006/relationships/image" Target="../media/image3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157.xml"/><Relationship Id="rId19" Type="http://schemas.openxmlformats.org/officeDocument/2006/relationships/customXml" Target="../../customXml/item166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65.xml"/><Relationship Id="rId14" Type="http://schemas.openxmlformats.org/officeDocument/2006/relationships/customXml" Target="../../customXml/item161.xml"/><Relationship Id="rId22" Type="http://schemas.openxmlformats.org/officeDocument/2006/relationships/image" Target="../media/image2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8" Type="http://schemas.openxmlformats.org/officeDocument/2006/relationships/customXml" Target="../../customXml/item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8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12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25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13.xml"/><Relationship Id="rId20" Type="http://schemas.openxmlformats.org/officeDocument/2006/relationships/image" Target="../media/image18.png"/><Relationship Id="rId29" Type="http://schemas.openxmlformats.org/officeDocument/2006/relationships/image" Target="../media/image24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1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7.xml"/><Relationship Id="rId15" Type="http://schemas.openxmlformats.org/officeDocument/2006/relationships/customXml" Target="../../customXml/item4.xml"/><Relationship Id="rId23" Type="http://schemas.openxmlformats.org/officeDocument/2006/relationships/image" Target="../media/image5.png"/><Relationship Id="rId28" Type="http://schemas.openxmlformats.org/officeDocument/2006/relationships/image" Target="../media/image23.png"/><Relationship Id="rId10" Type="http://schemas.openxmlformats.org/officeDocument/2006/relationships/customXml" Target="../../customXml/item3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19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3897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21590" y="4256760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21615" y="4256760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ontent"/>
          <p:cNvSpPr txBox="1"/>
          <p:nvPr>
            <p:custDataLst>
              <p:custData r:id="rId10"/>
            </p:custDataLst>
          </p:nvPr>
        </p:nvSpPr>
        <p:spPr>
          <a:xfrm>
            <a:off x="1704931" y="1745616"/>
            <a:ext cx="36222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detalhada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1"/>
            </p:custDataLst>
          </p:nvPr>
        </p:nvSpPr>
        <p:spPr>
          <a:xfrm>
            <a:off x="1831447" y="2198531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Autor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2"/>
            </p:custDataLst>
          </p:nvPr>
        </p:nvSpPr>
        <p:spPr>
          <a:xfrm>
            <a:off x="3424498" y="5171683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6" name="Conector reto 65"/>
          <p:cNvCxnSpPr/>
          <p:nvPr/>
        </p:nvCxnSpPr>
        <p:spPr>
          <a:xfrm flipH="1">
            <a:off x="6786390" y="1769366"/>
            <a:ext cx="15230" cy="497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"/>
          <p:cNvSpPr/>
          <p:nvPr>
            <p:custDataLst>
              <p:custData r:id="rId13"/>
            </p:custDataLst>
          </p:nvPr>
        </p:nvSpPr>
        <p:spPr>
          <a:xfrm>
            <a:off x="1831447" y="2660740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Editora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4"/>
            </p:custDataLst>
          </p:nvPr>
        </p:nvSpPr>
        <p:spPr>
          <a:xfrm>
            <a:off x="1831447" y="3149412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de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publicacao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15"/>
            </p:custDataLst>
          </p:nvPr>
        </p:nvSpPr>
        <p:spPr>
          <a:xfrm>
            <a:off x="2720666" y="3989970"/>
            <a:ext cx="2432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CAMPOS NECESSARIOS</a:t>
            </a:r>
          </a:p>
        </p:txBody>
      </p:sp>
    </p:spTree>
    <p:extLst>
      <p:ext uri="{BB962C8B-B14F-4D97-AF65-F5344CB8AC3E}">
        <p14:creationId xmlns:p14="http://schemas.microsoft.com/office/powerpoint/2010/main" val="32917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0519" y="712173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8686" y="1425948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825038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031615" y="724357"/>
            <a:ext cx="836932" cy="70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1868547" y="735241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1868547" y="1022075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4829037" y="1022075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5905229" y="74152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7587100" y="735241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6899732" y="1044509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6" name="Elipse 45"/>
          <p:cNvSpPr/>
          <p:nvPr/>
        </p:nvSpPr>
        <p:spPr>
          <a:xfrm>
            <a:off x="170074" y="285685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47109" y="3577112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45206" y="4295194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9" y="3635643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" y="292401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" y="4353094"/>
            <a:ext cx="564669" cy="564669"/>
          </a:xfrm>
          <a:prstGeom prst="rect">
            <a:avLst/>
          </a:prstGeom>
        </p:spPr>
      </p:pic>
      <p:sp>
        <p:nvSpPr>
          <p:cNvPr id="31" name="Triângulo isósceles 30"/>
          <p:cNvSpPr/>
          <p:nvPr/>
        </p:nvSpPr>
        <p:spPr>
          <a:xfrm rot="16200000">
            <a:off x="919424" y="4583263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1029590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01600" y="1752923"/>
            <a:ext cx="1198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078514" y="3429000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074402" y="4031012"/>
            <a:ext cx="540447" cy="544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Uma imagem contendo coisa&#10;&#10;Descrição gerada com alta confiança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84" y="4123510"/>
            <a:ext cx="369286" cy="36928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0" y="3586327"/>
            <a:ext cx="228692" cy="228692"/>
          </a:xfrm>
          <a:prstGeom prst="rect">
            <a:avLst/>
          </a:prstGeom>
        </p:spPr>
      </p:pic>
      <p:cxnSp>
        <p:nvCxnSpPr>
          <p:cNvPr id="56" name="Conector reto 55"/>
          <p:cNvCxnSpPr/>
          <p:nvPr/>
        </p:nvCxnSpPr>
        <p:spPr>
          <a:xfrm>
            <a:off x="1728185" y="1749113"/>
            <a:ext cx="18160" cy="499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ângulo isósceles 58"/>
          <p:cNvSpPr/>
          <p:nvPr/>
        </p:nvSpPr>
        <p:spPr>
          <a:xfrm rot="16200000">
            <a:off x="1617073" y="4256760"/>
            <a:ext cx="120277" cy="1043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ontent"/>
          <p:cNvSpPr txBox="1"/>
          <p:nvPr>
            <p:custDataLst>
              <p:custData r:id="rId10"/>
            </p:custDataLst>
          </p:nvPr>
        </p:nvSpPr>
        <p:spPr>
          <a:xfrm>
            <a:off x="1689606" y="1719072"/>
            <a:ext cx="36222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Busca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detalhada</a:t>
            </a:r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2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livros</a:t>
            </a:r>
            <a:endParaRPr lang="en-US" sz="2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1"/>
            </p:custDataLst>
          </p:nvPr>
        </p:nvSpPr>
        <p:spPr>
          <a:xfrm>
            <a:off x="1816122" y="2171987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Autor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2"/>
            </p:custDataLst>
          </p:nvPr>
        </p:nvSpPr>
        <p:spPr>
          <a:xfrm>
            <a:off x="3409173" y="5186137"/>
            <a:ext cx="1157298" cy="3754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10" y="1809034"/>
            <a:ext cx="1500303" cy="1500303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13"/>
            </p:custDataLst>
          </p:nvPr>
        </p:nvSpPr>
        <p:spPr>
          <a:xfrm>
            <a:off x="8345313" y="1856576"/>
            <a:ext cx="82529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Livro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84" name="Content"/>
          <p:cNvSpPr txBox="1"/>
          <p:nvPr>
            <p:custDataLst>
              <p:custData r:id="rId14"/>
            </p:custDataLst>
          </p:nvPr>
        </p:nvSpPr>
        <p:spPr>
          <a:xfrm>
            <a:off x="8345313" y="2114725"/>
            <a:ext cx="8887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Autor Tal</a:t>
            </a:r>
          </a:p>
        </p:txBody>
      </p:sp>
      <p:sp>
        <p:nvSpPr>
          <p:cNvPr id="85" name="Content"/>
          <p:cNvSpPr txBox="1"/>
          <p:nvPr>
            <p:custDataLst>
              <p:custData r:id="rId15"/>
            </p:custDataLst>
          </p:nvPr>
        </p:nvSpPr>
        <p:spPr>
          <a:xfrm>
            <a:off x="8350554" y="2372874"/>
            <a:ext cx="7667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Tal</a:t>
            </a:r>
          </a:p>
        </p:txBody>
      </p:sp>
      <p:sp>
        <p:nvSpPr>
          <p:cNvPr id="86" name="Content"/>
          <p:cNvSpPr txBox="1"/>
          <p:nvPr>
            <p:custDataLst>
              <p:custData r:id="rId16"/>
            </p:custDataLst>
          </p:nvPr>
        </p:nvSpPr>
        <p:spPr>
          <a:xfrm>
            <a:off x="8345313" y="2672540"/>
            <a:ext cx="1885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Situação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DISPONIVEL</a:t>
            </a:r>
          </a:p>
        </p:txBody>
      </p:sp>
      <p:cxnSp>
        <p:nvCxnSpPr>
          <p:cNvPr id="87" name="Conector reto 86"/>
          <p:cNvCxnSpPr/>
          <p:nvPr/>
        </p:nvCxnSpPr>
        <p:spPr>
          <a:xfrm>
            <a:off x="6793490" y="1746449"/>
            <a:ext cx="51520" cy="5002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"/>
          <p:cNvSpPr/>
          <p:nvPr>
            <p:custDataLst>
              <p:custData r:id="rId17"/>
            </p:custDataLst>
          </p:nvPr>
        </p:nvSpPr>
        <p:spPr>
          <a:xfrm>
            <a:off x="1816122" y="2673485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Editora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8"/>
            </p:custDataLst>
          </p:nvPr>
        </p:nvSpPr>
        <p:spPr>
          <a:xfrm>
            <a:off x="1816122" y="3183623"/>
            <a:ext cx="4343400" cy="391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de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ublicação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 txBox="1"/>
          <p:nvPr>
            <p:custDataLst>
              <p:custData r:id="rId19"/>
            </p:custDataLst>
          </p:nvPr>
        </p:nvSpPr>
        <p:spPr>
          <a:xfrm>
            <a:off x="2720666" y="3989970"/>
            <a:ext cx="2432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OUTROS CAMPOS NECESSARIOS</a:t>
            </a:r>
          </a:p>
        </p:txBody>
      </p:sp>
    </p:spTree>
    <p:extLst>
      <p:ext uri="{BB962C8B-B14F-4D97-AF65-F5344CB8AC3E}">
        <p14:creationId xmlns:p14="http://schemas.microsoft.com/office/powerpoint/2010/main" val="12625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38494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9DEC759-9CBE-41FA-B445-08BEAE6D7E0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19CDA03-C65E-43BC-BFE8-244BE297D47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23AB150-7616-449E-85EB-9A786EF48B3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B14AD6B-E778-4306-BF20-4AEEE7F8FB9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294814E-D638-443B-8D45-90356A59ECE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E7F98DE-3946-4B52-A811-B2FC19A43C5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AB3F016-65E0-492C-A76D-615514E6757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0070329-37C8-48A2-98BF-4DBC76618C0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3377BD0-3581-4A63-9438-96FD1A518A5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9C86B6D-2AFA-4FE0-91D9-8EF599B7140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8295B6D-9DC0-40D4-A8E4-1DA71733E54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CC51625-14FC-45AC-938D-692E56C3EA9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871A8D1-203A-4C86-91A7-CD5EA7CBD08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236F528-2C45-4296-BE5C-7DB419B549D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98E76A3-4AA8-4DBE-960D-1246607DFBD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15F237E-7A6D-4DC0-B89E-1B138FE0173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ED972B1-9AF4-43FC-93DA-D0A20ABE0EC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6D23020-6F46-4FC2-8884-B496B7F2634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30CAA95-0E92-4567-B131-3B2C56F3FD6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51E2E1E-35B0-4A2B-A93F-F36FC73EDF4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F312474-A50E-4FD6-8BCE-7C806F1B6DA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C7C2083-2F91-46AC-98C6-D7E3267E988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9C3F5BC-B9D1-459B-89FA-FECECD2FB83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67EBC04-5744-42F7-9F37-49E6D747B1B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1B22632-3692-430C-A18F-A240268746C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FF6A428-90DD-4B00-BBFD-F3819751A2B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40D4EE4-DC7A-4431-8194-4269216B51A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092CC0E-0A9C-4802-9401-C5F5B583321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182548F-1ABA-439A-A42B-F6BF2E8279D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4D3D616-498D-4AA9-9ADC-29A5A68216F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9C1AA1B-DE1E-4C91-A9F9-FEF57A0C139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C73465E-B0DD-435E-9786-28DB39E5141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41FDBBC-EBB7-402F-B1BB-811C025A328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6911876-CD0D-4B71-B885-1DB38A24ED2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97CE730-D3A5-4545-8BAC-66650F3C2B2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B9994D8-7822-462B-8A51-56EEBAFBE5E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09665D5-D9D3-4C05-90EF-6991D55DA6A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E00A28E0-9169-432C-B33E-2F14198BA79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819175A-2472-4962-8140-E922822648E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E067A06-E732-4E61-9058-4CD7D840A28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34936CE-E3AA-4F7B-A89E-17FE4CCE36B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B7683A1-ABED-4725-93C6-00527CB65A7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5E4FA82-2B7E-4137-9535-9D060EB3D7C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87F22A3-39A2-4AEA-B4AC-CE34F9DAC81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4529D6D-43C2-47A0-9270-DD9205F681D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6E55E83-FE18-4439-85D3-480F7E48700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74ED7E5-D81D-4E00-93D4-0A18B58D224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7E03DCB-5C7E-4A9E-8DCC-17F4980BEFD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01B312C-C97B-41F6-A8C4-34995EA3118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9B1D1C6-C6D9-4203-A0B9-BFC73B4D3DB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929DF06-BD79-468B-9BE1-C965B361A82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C44B927-D71A-4910-9ACD-392E2C039F3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DC28B30-7D33-4E75-8F8C-6272F67D11F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3B05642-E779-4FEA-B43B-2935D38E10A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098673D-343B-4808-A2E5-613F78A919C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AC06D38-8C75-42AA-B3BD-69544DD791E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FDA52BC-94F9-4B12-943D-D46F973360C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55B8FCF-BF8F-42DF-BCD3-CDCA2009859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5C020D3-99F4-4772-B8FC-771E4B1FF33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2A26333-BC7D-4232-9C53-59A446FC036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54BFFE3-342A-40A8-BC6E-60A523819A3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2E44B8C-FC6B-4D29-A593-11E5E82AF4E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63E9993-7546-49DC-A2E4-1F907C5B1F9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0220CA4-1D04-4B06-BAEF-217F1CB079A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EE223AA-5CCC-41F2-B3D6-146F32BAD63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B1B0B97-89A6-4408-B572-9C417FF3AB9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3969D85-60D9-4F6B-8799-F7DB86E722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4DB528-443C-4DE5-BBF9-753AD061327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180D74F-3459-4778-BB0D-0CF2DFFC9CD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10B664D-9051-4092-B32F-A78420D06AA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39F12A4-A12C-4321-8D8B-B8FE4BC66C9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75845BD-BF8E-4F08-B63D-A1A6189E21E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6FF9950-4A78-46B9-8AC9-C9138A3B018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D4871AC-9F5C-4252-A39A-39102FA75AF3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12C875D-204A-4F74-A14C-F9DA7F88DDC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579030E-4DE4-4525-9E37-DAF5C7DA6C4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E1B6FD3-7541-456F-A2FC-647279EB687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89204ED-F85A-4C74-B774-1E631E0B0A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76D371-C687-41EF-970D-6F7B7371A4D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C4B5E6A-7FC6-4171-B17E-68C9DE10B09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952160D-A4B5-41FF-B93C-A3C1BD5B7DF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2F7C6C7-5744-4962-9CBB-0932E1911B1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DC98252-E04A-4490-813E-11A6E11CD62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1F06A35-258D-42AD-9E8D-9CFCDDE7DD7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E5BB52B-F03A-40FE-A61C-B0B8C4FAF45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C2AB959-A638-4F04-8502-C44DE6EEA38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6466703-ADDE-4AAC-B9CD-4AF4A9FE8F3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D22EF59-9F2A-4258-B1A7-6202FE5F174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9554D9D-4059-47C9-9119-D66E51BCC5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0DB3F4E-3F06-4EC8-8159-A457182695C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ED716A6-ED00-4F98-8368-F042632B255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F84D04C-6C51-4FA3-821D-A719F9128C3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A8E7BA0-1D5D-4333-B39E-C414802D548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E73D2BF-F35C-4C5D-B131-DD8E8DA0979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2E195F6-C207-4FE7-BED4-EE83BDD3E50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F6644F9-6C20-493F-B54F-18418F3575A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3F62056-0283-461A-94BD-CD941706E74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F85347D-C23A-4133-895F-C670BCF6DC5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FE492A1-7FEC-4BB6-8B21-E5169EE7835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C0DBAFF-7365-4009-9F10-78AD4673367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089FB8-EDB0-4E85-8D7F-D4ADEA535F1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5E600F1-3C92-4CC5-9220-0B4D5A237E9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94A1E9A-2834-4313-9D88-85EFFB493B0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9DB5072-F0A9-4574-BE45-075C743E16D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54E4DB6-917A-44A8-92B1-9FB4F55CA4A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D4B30DF-93F9-4653-92B9-D2BCCFFB78D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C3D2E31-9E71-43BB-B84F-510CE5037A9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548DFDF-7D28-4C84-A1F6-50C01F125C5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B58E955-BA62-4E23-A752-D646E6B50BA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99B0B08-126B-4E87-8FC8-B08844EFEFD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AE2352D-1A15-465D-BA6D-BD6DF6E3922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AC900EF-8D70-40E4-84E1-1DF40AD0656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D014853-796B-486B-93F1-DDAB166E180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59FD3A3-A6AB-4BE5-9DCF-4CDBC359B9D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9DDC81C-F527-4A1D-AFA6-95F204C38A0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730D8BE-8567-440A-9B7E-C162FFDCA3D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875CA39-3609-423C-A3FE-30FB9235A37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D83B45F-09E9-4C5A-963D-A9DCF290183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93789A2-7068-419A-835A-7FF9AE00828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BEA3610-2B57-4559-9C6D-992AEB90803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352E7BF-A4F9-4B05-BB94-89192F45E91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04DA238-2AE3-4393-A7D4-7A3BEBD070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78981F8-4A49-4219-A049-5C5C55C1AB3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BB61253-6A1A-45AD-A0B8-2251E4FA90C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418AEFC-7A87-495E-AC3F-49BF68DA90C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8B875FB-2ECD-47A6-97DA-8B4727A21E2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B4E7A4B-F88F-4486-956A-92742F9CE00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DA1AF05-91B8-488D-A1F0-C33707033F4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5F9754F-A814-488E-B054-CFE7DDA9153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2015AC7-7F12-4CB0-B8E1-E5A29FF3C78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FAC39FA-9959-447F-BC3F-14B05559DC8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A159B95-FB2B-4838-A637-EE0F6821731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BD01C0A-831A-4734-917D-3F63511485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2FD4741-E395-490C-999E-5E236192B85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B7C8C62-1FDF-4253-A858-0353E1D1AB8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FB4FD4D-3450-4F97-855B-45C9ECDD74A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FBA13E8-1F01-4E6B-9DBC-216B1DD28F0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5A1C2CB-0EB8-43E3-916C-24D0AE4A087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48B9562-EFCF-4A6E-AB37-A650F65F548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61A84C3-2B3A-4036-8B40-4AA722E1815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A35FEA4-D61B-4226-8137-672250819A4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F3FEEB9-9821-441D-9CDE-D16AA488990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333C675-3611-4BD7-B9A9-F40C8CB69BC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1635B46-1A7D-42A2-913F-266408D2681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A5DE178-3494-4D17-89D9-6F5276246D0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679EC26-44F2-4275-B040-7AF5DD13583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368E42B-C658-4C38-B4D3-1B2D7181E2D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961DA4D-35E2-4AC7-AA57-37A86B8EBA4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195C4C5-3E3C-44F3-A1F9-82EE0670485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622E8BB-9207-457D-A763-07B6EA27B9C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DB02F84-41D7-4275-8DC4-E0CC727E9D3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AC7CF0B-79B8-4D58-8B08-9516D665983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33F1548-B400-462B-8B7D-6D12A377DFE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522784A-0912-4AE2-9F49-3FF2AD385F3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645F756-0CD0-4510-A3B3-E5AD1629B7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D8946B-1E7A-40AE-9DC0-055225B2538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51DC865-6321-4A50-8DCD-545954BC2CF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74F05E9-9824-437F-A098-A6426816E89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E47156E-04A9-4AB7-A19B-A0A07FCD00E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3744545-18D0-45D2-B26D-3B35B0758E6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D3FEB3E-308F-4289-B69B-835D7E9F766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B56307A-19CB-441B-916F-66AD4AAF546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BD3D0D0-D770-4841-AAA8-88A5BA7524A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296DB94-C730-4A52-87DB-50C2822D078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5177E4F-0C54-4093-81CC-83084DA6F67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6FD5D8B-8766-46F0-A514-858BB33808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191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 DE OLIVEIRA BORGES</cp:lastModifiedBy>
  <cp:revision>11</cp:revision>
  <dcterms:created xsi:type="dcterms:W3CDTF">2017-05-13T19:16:02Z</dcterms:created>
  <dcterms:modified xsi:type="dcterms:W3CDTF">2017-05-15T12:09:35Z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