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2"/>
  </p:sldMasterIdLst>
  <p:sldIdLst>
    <p:sldId id="256" r:id="rId43"/>
    <p:sldId id="257" r:id="rId44"/>
    <p:sldId id="258" r:id="rId4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slideMaster" Target="slideMasters/slideMaster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customXml" Target="../customXml/item4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2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slide" Target="slides/slide1.xml"/><Relationship Id="rId48" Type="http://schemas.openxmlformats.org/officeDocument/2006/relationships/theme" Target="theme/theme1.xml"/><Relationship Id="rId8" Type="http://schemas.openxmlformats.org/officeDocument/2006/relationships/customXml" Target="../customXml/item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2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91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437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82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40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13/05/2017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95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13/05/2017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63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13/05/2017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15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13/05/2017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93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13/05/2017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72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13/05/2017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09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BBFDE-2C07-41DE-BC66-7742B12803DA}" type="datetimeFigureOut">
              <a:rPr lang="pt-BR" smtClean="0"/>
              <a:t>13/05/2017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95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16.xml"/><Relationship Id="rId7" Type="http://schemas.openxmlformats.org/officeDocument/2006/relationships/customXml" Target="../../customXml/item7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customXml" Target="../../customXml/item10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32.xml"/><Relationship Id="rId6" Type="http://schemas.openxmlformats.org/officeDocument/2006/relationships/customXml" Target="../../customXml/item22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1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4" Type="http://schemas.openxmlformats.org/officeDocument/2006/relationships/customXml" Target="../../customXml/item23.xml"/><Relationship Id="rId9" Type="http://schemas.openxmlformats.org/officeDocument/2006/relationships/customXml" Target="../../customXml/item19.xml"/><Relationship Id="rId1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0.xml"/><Relationship Id="rId13" Type="http://schemas.openxmlformats.org/officeDocument/2006/relationships/image" Target="../media/image3.png"/><Relationship Id="rId18" Type="http://schemas.openxmlformats.org/officeDocument/2006/relationships/image" Target="../media/image9.png"/><Relationship Id="rId3" Type="http://schemas.openxmlformats.org/officeDocument/2006/relationships/customXml" Target="../../customXml/item35.xml"/><Relationship Id="rId21" Type="http://schemas.openxmlformats.org/officeDocument/2006/relationships/image" Target="../media/image12.png"/><Relationship Id="rId7" Type="http://schemas.openxmlformats.org/officeDocument/2006/relationships/customXml" Target="../../customXml/item39.xml"/><Relationship Id="rId12" Type="http://schemas.openxmlformats.org/officeDocument/2006/relationships/image" Target="../media/image2.png"/><Relationship Id="rId17" Type="http://schemas.openxmlformats.org/officeDocument/2006/relationships/image" Target="../media/image8.png"/><Relationship Id="rId2" Type="http://schemas.openxmlformats.org/officeDocument/2006/relationships/customXml" Target="../../customXml/item34.xml"/><Relationship Id="rId16" Type="http://schemas.openxmlformats.org/officeDocument/2006/relationships/image" Target="../media/image6.png"/><Relationship Id="rId20" Type="http://schemas.openxmlformats.org/officeDocument/2006/relationships/image" Target="../media/image11.png"/><Relationship Id="rId1" Type="http://schemas.openxmlformats.org/officeDocument/2006/relationships/customXml" Target="../../customXml/item20.xml"/><Relationship Id="rId6" Type="http://schemas.openxmlformats.org/officeDocument/2006/relationships/customXml" Target="../../customXml/item38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3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10.png"/><Relationship Id="rId4" Type="http://schemas.openxmlformats.org/officeDocument/2006/relationships/customXml" Target="../../customXml/item36.xml"/><Relationship Id="rId9" Type="http://schemas.openxmlformats.org/officeDocument/2006/relationships/customXml" Target="../../customXml/item41.xml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6.xml"/><Relationship Id="rId13" Type="http://schemas.openxmlformats.org/officeDocument/2006/relationships/customXml" Target="../../customXml/item14.xml"/><Relationship Id="rId18" Type="http://schemas.openxmlformats.org/officeDocument/2006/relationships/image" Target="../media/image2.png"/><Relationship Id="rId3" Type="http://schemas.openxmlformats.org/officeDocument/2006/relationships/customXml" Target="../../customXml/item17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31.xml"/><Relationship Id="rId12" Type="http://schemas.openxmlformats.org/officeDocument/2006/relationships/customXml" Target="../../customXml/item21.xml"/><Relationship Id="rId17" Type="http://schemas.openxmlformats.org/officeDocument/2006/relationships/image" Target="../media/image1.png"/><Relationship Id="rId2" Type="http://schemas.openxmlformats.org/officeDocument/2006/relationships/customXml" Target="../../customXml/item33.xml"/><Relationship Id="rId16" Type="http://schemas.openxmlformats.org/officeDocument/2006/relationships/image" Target="../media/image13.png"/><Relationship Id="rId20" Type="http://schemas.openxmlformats.org/officeDocument/2006/relationships/image" Target="../media/image4.png"/><Relationship Id="rId1" Type="http://schemas.openxmlformats.org/officeDocument/2006/relationships/customXml" Target="../../customXml/item8.xml"/><Relationship Id="rId6" Type="http://schemas.openxmlformats.org/officeDocument/2006/relationships/customXml" Target="../../customXml/item4.xml"/><Relationship Id="rId11" Type="http://schemas.openxmlformats.org/officeDocument/2006/relationships/customXml" Target="../../customXml/item27.xml"/><Relationship Id="rId5" Type="http://schemas.openxmlformats.org/officeDocument/2006/relationships/customXml" Target="../../customXml/item13.xml"/><Relationship Id="rId15" Type="http://schemas.openxmlformats.org/officeDocument/2006/relationships/slideLayout" Target="../slideLayouts/slideLayout7.xml"/><Relationship Id="rId23" Type="http://schemas.openxmlformats.org/officeDocument/2006/relationships/image" Target="../media/image7.png"/><Relationship Id="rId10" Type="http://schemas.openxmlformats.org/officeDocument/2006/relationships/customXml" Target="../../customXml/item9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25.xml"/><Relationship Id="rId9" Type="http://schemas.openxmlformats.org/officeDocument/2006/relationships/customXml" Target="../../customXml/item18.xml"/><Relationship Id="rId14" Type="http://schemas.openxmlformats.org/officeDocument/2006/relationships/customXml" Target="../../customXml/item5.xml"/><Relationship Id="rId2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88202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pt-BR" sz="12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tângulo: Cantos Arredondados 32"/>
          <p:cNvSpPr/>
          <p:nvPr/>
        </p:nvSpPr>
        <p:spPr>
          <a:xfrm>
            <a:off x="3532593" y="1973579"/>
            <a:ext cx="4922520" cy="3489960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outerShdw blurRad="50800" dir="2700000" sx="101000" sy="101000" algn="tl" rotWithShape="0">
              <a:schemeClr val="tx1"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4" name="Content"/>
          <p:cNvSpPr/>
          <p:nvPr>
            <p:custDataLst>
              <p:custData r:id="rId2"/>
            </p:custDataLst>
          </p:nvPr>
        </p:nvSpPr>
        <p:spPr>
          <a:xfrm>
            <a:off x="5383802" y="360425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Content"/>
          <p:cNvSpPr/>
          <p:nvPr>
            <p:custDataLst>
              <p:custData r:id="rId3"/>
            </p:custDataLst>
          </p:nvPr>
        </p:nvSpPr>
        <p:spPr>
          <a:xfrm>
            <a:off x="5373577" y="39151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6" name="Content"/>
          <p:cNvSpPr/>
          <p:nvPr>
            <p:custDataLst>
              <p:custData r:id="rId4"/>
            </p:custDataLst>
          </p:nvPr>
        </p:nvSpPr>
        <p:spPr>
          <a:xfrm>
            <a:off x="5446893" y="44680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pt-BR" sz="1200" dirty="0">
                <a:latin typeface="Segoe UI" pitchFamily="34" charset="0"/>
                <a:cs typeface="Segoe UI" pitchFamily="34" charset="0"/>
              </a:rPr>
              <a:t>Acessar</a:t>
            </a:r>
          </a:p>
        </p:txBody>
      </p:sp>
      <p:sp>
        <p:nvSpPr>
          <p:cNvPr id="37" name="Content"/>
          <p:cNvSpPr txBox="1"/>
          <p:nvPr>
            <p:custDataLst>
              <p:custData r:id="rId5"/>
            </p:custDataLst>
          </p:nvPr>
        </p:nvSpPr>
        <p:spPr>
          <a:xfrm>
            <a:off x="4867087" y="3602027"/>
            <a:ext cx="5613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Login</a:t>
            </a:r>
          </a:p>
        </p:txBody>
      </p:sp>
      <p:sp>
        <p:nvSpPr>
          <p:cNvPr id="38" name="Content"/>
          <p:cNvSpPr txBox="1"/>
          <p:nvPr>
            <p:custDataLst>
              <p:custData r:id="rId6"/>
            </p:custDataLst>
          </p:nvPr>
        </p:nvSpPr>
        <p:spPr>
          <a:xfrm>
            <a:off x="4848652" y="3927468"/>
            <a:ext cx="59824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Senha</a:t>
            </a:r>
          </a:p>
        </p:txBody>
      </p:sp>
      <p:sp>
        <p:nvSpPr>
          <p:cNvPr id="39" name="Content"/>
          <p:cNvSpPr txBox="1"/>
          <p:nvPr>
            <p:custDataLst>
              <p:custData r:id="rId7"/>
            </p:custDataLst>
          </p:nvPr>
        </p:nvSpPr>
        <p:spPr>
          <a:xfrm>
            <a:off x="5297544" y="4122906"/>
            <a:ext cx="15969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Esqueci minha senha</a:t>
            </a:r>
          </a:p>
        </p:txBody>
      </p:sp>
      <p:sp>
        <p:nvSpPr>
          <p:cNvPr id="40" name="Content"/>
          <p:cNvSpPr txBox="1"/>
          <p:nvPr>
            <p:custDataLst>
              <p:custData r:id="rId8"/>
            </p:custDataLst>
          </p:nvPr>
        </p:nvSpPr>
        <p:spPr>
          <a:xfrm>
            <a:off x="4935778" y="3040291"/>
            <a:ext cx="1958678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Portal do </a:t>
            </a:r>
            <a:r>
              <a:rPr lang="pt-BR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Aluno</a:t>
            </a: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50172" y="2180115"/>
            <a:ext cx="279868" cy="582634"/>
          </a:xfrm>
          <a:prstGeom prst="rect">
            <a:avLst/>
          </a:prstGeom>
        </p:spPr>
      </p:pic>
      <p:sp>
        <p:nvSpPr>
          <p:cNvPr id="42" name="Content"/>
          <p:cNvSpPr txBox="1"/>
          <p:nvPr>
            <p:custDataLst>
              <p:custData r:id="rId9"/>
            </p:custDataLst>
          </p:nvPr>
        </p:nvSpPr>
        <p:spPr>
          <a:xfrm>
            <a:off x="4084115" y="2237174"/>
            <a:ext cx="174195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</p:spTree>
    <p:extLst>
      <p:ext uri="{BB962C8B-B14F-4D97-AF65-F5344CB8AC3E}">
        <p14:creationId xmlns:p14="http://schemas.microsoft.com/office/powerpoint/2010/main" val="23132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88202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pt-B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tângulo 32"/>
          <p:cNvSpPr/>
          <p:nvPr/>
        </p:nvSpPr>
        <p:spPr>
          <a:xfrm>
            <a:off x="101600" y="685159"/>
            <a:ext cx="11988800" cy="1433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6164" y="758648"/>
            <a:ext cx="361950" cy="780874"/>
          </a:xfrm>
          <a:prstGeom prst="rect">
            <a:avLst/>
          </a:prstGeom>
        </p:spPr>
      </p:pic>
      <p:sp>
        <p:nvSpPr>
          <p:cNvPr id="35" name="Content"/>
          <p:cNvSpPr txBox="1"/>
          <p:nvPr>
            <p:custDataLst>
              <p:custData r:id="rId2"/>
            </p:custDataLst>
          </p:nvPr>
        </p:nvSpPr>
        <p:spPr>
          <a:xfrm>
            <a:off x="37680" y="1539522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36" name="Picture 2" descr="C:\Users\t-dantay\Documents\Placeholders\use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280" y="1149084"/>
            <a:ext cx="401320" cy="43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Elipse 36"/>
          <p:cNvSpPr/>
          <p:nvPr/>
        </p:nvSpPr>
        <p:spPr>
          <a:xfrm>
            <a:off x="1133474" y="1048403"/>
            <a:ext cx="836932" cy="7067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ontent"/>
          <p:cNvSpPr txBox="1"/>
          <p:nvPr>
            <p:custDataLst>
              <p:custData r:id="rId4"/>
            </p:custDataLst>
          </p:nvPr>
        </p:nvSpPr>
        <p:spPr>
          <a:xfrm>
            <a:off x="2059318" y="1030502"/>
            <a:ext cx="403668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Acadêmico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Iscaminosfleuris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Silva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Sauro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5"/>
            </p:custDataLst>
          </p:nvPr>
        </p:nvSpPr>
        <p:spPr>
          <a:xfrm>
            <a:off x="2034326" y="1373056"/>
            <a:ext cx="296049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Curso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6"/>
            </p:custDataLst>
          </p:nvPr>
        </p:nvSpPr>
        <p:spPr>
          <a:xfrm>
            <a:off x="5354952" y="1423041"/>
            <a:ext cx="207069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Semestre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7º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7"/>
            </p:custDataLst>
          </p:nvPr>
        </p:nvSpPr>
        <p:spPr>
          <a:xfrm>
            <a:off x="6327023" y="1050345"/>
            <a:ext cx="168187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00000</a:t>
            </a:r>
          </a:p>
        </p:txBody>
      </p:sp>
      <p:sp>
        <p:nvSpPr>
          <p:cNvPr id="43" name="Content"/>
          <p:cNvSpPr txBox="1"/>
          <p:nvPr>
            <p:custDataLst>
              <p:custData r:id="rId8"/>
            </p:custDataLst>
          </p:nvPr>
        </p:nvSpPr>
        <p:spPr>
          <a:xfrm>
            <a:off x="8443336" y="1001432"/>
            <a:ext cx="17491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 txBox="1"/>
          <p:nvPr>
            <p:custDataLst>
              <p:custData r:id="rId9"/>
            </p:custDataLst>
          </p:nvPr>
        </p:nvSpPr>
        <p:spPr>
          <a:xfrm>
            <a:off x="7738397" y="1462726"/>
            <a:ext cx="194207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Campus: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Mamoré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II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101600" y="2118360"/>
            <a:ext cx="873760" cy="46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150919" y="2460619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137795" y="3351378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137795" y="4292851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Imagem 49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55" y="3416872"/>
            <a:ext cx="533400" cy="533400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27" y="2517045"/>
            <a:ext cx="629374" cy="629374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27" y="4353096"/>
            <a:ext cx="564669" cy="56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3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sPhone"/>
          <p:cNvGrpSpPr/>
          <p:nvPr>
            <p:custDataLst>
              <p:custData r:id="rId1"/>
            </p:custDataLst>
          </p:nvPr>
        </p:nvGrpSpPr>
        <p:grpSpPr>
          <a:xfrm>
            <a:off x="765292" y="8525"/>
            <a:ext cx="3464995" cy="6857998"/>
            <a:chOff x="2839503" y="1"/>
            <a:chExt cx="3464995" cy="6857998"/>
          </a:xfrm>
        </p:grpSpPr>
        <p:grpSp>
          <p:nvGrpSpPr>
            <p:cNvPr id="3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7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9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3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2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4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WindowsPhoneLandscape"/>
          <p:cNvGrpSpPr/>
          <p:nvPr>
            <p:custDataLst>
              <p:custData r:id="rId2"/>
            </p:custDataLst>
          </p:nvPr>
        </p:nvGrpSpPr>
        <p:grpSpPr>
          <a:xfrm>
            <a:off x="4861561" y="1696501"/>
            <a:ext cx="6857998" cy="3464995"/>
            <a:chOff x="1143003" y="1696502"/>
            <a:chExt cx="6857998" cy="3464995"/>
          </a:xfrm>
        </p:grpSpPr>
        <p:grpSp>
          <p:nvGrpSpPr>
            <p:cNvPr id="18" name="Group 2"/>
            <p:cNvGrpSpPr/>
            <p:nvPr/>
          </p:nvGrpSpPr>
          <p:grpSpPr>
            <a:xfrm>
              <a:off x="1143003" y="1696502"/>
              <a:ext cx="6857998" cy="3464995"/>
              <a:chOff x="1143003" y="1696502"/>
              <a:chExt cx="6857998" cy="3464995"/>
            </a:xfrm>
          </p:grpSpPr>
          <p:grpSp>
            <p:nvGrpSpPr>
              <p:cNvPr id="20" name="Group 4"/>
              <p:cNvGrpSpPr/>
              <p:nvPr/>
            </p:nvGrpSpPr>
            <p:grpSpPr>
              <a:xfrm rot="16200000">
                <a:off x="2839504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2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4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6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28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7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1" name="Rectangle 5"/>
              <p:cNvSpPr/>
              <p:nvPr/>
            </p:nvSpPr>
            <p:spPr>
              <a:xfrm>
                <a:off x="1625053" y="1907758"/>
                <a:ext cx="5074921" cy="178378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9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34118" y="2064710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WebBrowser"/>
          <p:cNvGrpSpPr/>
          <p:nvPr>
            <p:custDataLst>
              <p:custData r:id="rId3"/>
            </p:custDataLst>
          </p:nvPr>
        </p:nvGrpSpPr>
        <p:grpSpPr>
          <a:xfrm>
            <a:off x="5354320" y="2089166"/>
            <a:ext cx="5064212" cy="2856676"/>
            <a:chOff x="0" y="0"/>
            <a:chExt cx="9144000" cy="6858000"/>
          </a:xfrm>
        </p:grpSpPr>
        <p:sp>
          <p:nvSpPr>
            <p:cNvPr id="3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6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5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5" name="Retângulo: Cantos Arredondados 64"/>
          <p:cNvSpPr/>
          <p:nvPr/>
        </p:nvSpPr>
        <p:spPr>
          <a:xfrm>
            <a:off x="6348388" y="2512888"/>
            <a:ext cx="3192445" cy="2262701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outerShdw blurRad="50800" dir="2700000" sx="101000" sy="101000" algn="tl" rotWithShape="0">
              <a:schemeClr val="tx1"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519663" y="2607979"/>
            <a:ext cx="279868" cy="582634"/>
          </a:xfrm>
          <a:prstGeom prst="rect">
            <a:avLst/>
          </a:prstGeom>
        </p:spPr>
      </p:pic>
      <p:sp>
        <p:nvSpPr>
          <p:cNvPr id="34" name="Content"/>
          <p:cNvSpPr txBox="1"/>
          <p:nvPr>
            <p:custDataLst>
              <p:custData r:id="rId4"/>
            </p:custDataLst>
          </p:nvPr>
        </p:nvSpPr>
        <p:spPr>
          <a:xfrm>
            <a:off x="6740748" y="2766241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grpSp>
        <p:nvGrpSpPr>
          <p:cNvPr id="66" name="WebBrowser"/>
          <p:cNvGrpSpPr/>
          <p:nvPr>
            <p:custDataLst>
              <p:custData r:id="rId5"/>
            </p:custDataLst>
          </p:nvPr>
        </p:nvGrpSpPr>
        <p:grpSpPr>
          <a:xfrm>
            <a:off x="991536" y="679171"/>
            <a:ext cx="3022840" cy="4886325"/>
            <a:chOff x="0" y="0"/>
            <a:chExt cx="9144000" cy="6858000"/>
          </a:xfrm>
        </p:grpSpPr>
        <p:sp>
          <p:nvSpPr>
            <p:cNvPr id="6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9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9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7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8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7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7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7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8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8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tângulo: Cantos Arredondados 31"/>
          <p:cNvSpPr/>
          <p:nvPr/>
        </p:nvSpPr>
        <p:spPr>
          <a:xfrm>
            <a:off x="1083144" y="1517919"/>
            <a:ext cx="2837845" cy="3572342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outerShdw blurRad="50800" dir="2700000" sx="101000" sy="101000" algn="tl" rotWithShape="0">
              <a:schemeClr val="tx1"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5" name="Content"/>
          <p:cNvSpPr txBox="1"/>
          <p:nvPr>
            <p:custDataLst>
              <p:custData r:id="rId6"/>
            </p:custDataLst>
          </p:nvPr>
        </p:nvSpPr>
        <p:spPr>
          <a:xfrm>
            <a:off x="7309942" y="3070563"/>
            <a:ext cx="142551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Portal do </a:t>
            </a:r>
            <a:r>
              <a:rPr lang="pt-BR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Aluno</a:t>
            </a:r>
          </a:p>
        </p:txBody>
      </p:sp>
      <p:sp>
        <p:nvSpPr>
          <p:cNvPr id="96" name="Content"/>
          <p:cNvSpPr/>
          <p:nvPr>
            <p:custDataLst>
              <p:custData r:id="rId7"/>
            </p:custDataLst>
          </p:nvPr>
        </p:nvSpPr>
        <p:spPr>
          <a:xfrm>
            <a:off x="7391314" y="449373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pt-B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Acessar</a:t>
            </a:r>
          </a:p>
        </p:txBody>
      </p:sp>
      <p:sp>
        <p:nvSpPr>
          <p:cNvPr id="97" name="Content"/>
          <p:cNvSpPr/>
          <p:nvPr>
            <p:custDataLst>
              <p:custData r:id="rId8"/>
            </p:custDataLst>
          </p:nvPr>
        </p:nvSpPr>
        <p:spPr>
          <a:xfrm>
            <a:off x="7309100" y="3383844"/>
            <a:ext cx="1400901" cy="31707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Login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8" name="Content"/>
          <p:cNvSpPr/>
          <p:nvPr>
            <p:custDataLst>
              <p:custData r:id="rId9"/>
            </p:custDataLst>
          </p:nvPr>
        </p:nvSpPr>
        <p:spPr>
          <a:xfrm>
            <a:off x="7322250" y="3943683"/>
            <a:ext cx="1400901" cy="30827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pt-BR" sz="1200" dirty="0">
                <a:latin typeface="Segoe UI" pitchFamily="34" charset="0"/>
                <a:cs typeface="Segoe UI" pitchFamily="34" charset="0"/>
              </a:rPr>
              <a:t>Senha</a:t>
            </a:r>
            <a:endParaRPr lang="pt-BR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99" name="Imagem 9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329810" y="1707600"/>
            <a:ext cx="279868" cy="582634"/>
          </a:xfrm>
          <a:prstGeom prst="rect">
            <a:avLst/>
          </a:prstGeom>
        </p:spPr>
      </p:pic>
      <p:sp>
        <p:nvSpPr>
          <p:cNvPr id="100" name="Content"/>
          <p:cNvSpPr txBox="1"/>
          <p:nvPr>
            <p:custDataLst>
              <p:custData r:id="rId10"/>
            </p:custDataLst>
          </p:nvPr>
        </p:nvSpPr>
        <p:spPr>
          <a:xfrm>
            <a:off x="1550895" y="1865862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sp>
        <p:nvSpPr>
          <p:cNvPr id="101" name="Content"/>
          <p:cNvSpPr txBox="1"/>
          <p:nvPr>
            <p:custDataLst>
              <p:custData r:id="rId11"/>
            </p:custDataLst>
          </p:nvPr>
        </p:nvSpPr>
        <p:spPr>
          <a:xfrm>
            <a:off x="1830763" y="2230852"/>
            <a:ext cx="142551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Portal do </a:t>
            </a:r>
            <a:r>
              <a:rPr lang="pt-BR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Aluno</a:t>
            </a:r>
          </a:p>
        </p:txBody>
      </p:sp>
      <p:sp>
        <p:nvSpPr>
          <p:cNvPr id="102" name="Content"/>
          <p:cNvSpPr/>
          <p:nvPr>
            <p:custDataLst>
              <p:custData r:id="rId12"/>
            </p:custDataLst>
          </p:nvPr>
        </p:nvSpPr>
        <p:spPr>
          <a:xfrm>
            <a:off x="1882236" y="385331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pt-B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Acessar</a:t>
            </a:r>
          </a:p>
        </p:txBody>
      </p:sp>
      <p:sp>
        <p:nvSpPr>
          <p:cNvPr id="103" name="Content"/>
          <p:cNvSpPr/>
          <p:nvPr>
            <p:custDataLst>
              <p:custData r:id="rId13"/>
            </p:custDataLst>
          </p:nvPr>
        </p:nvSpPr>
        <p:spPr>
          <a:xfrm>
            <a:off x="1800022" y="2743424"/>
            <a:ext cx="1400901" cy="31707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Login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4" name="Content"/>
          <p:cNvSpPr/>
          <p:nvPr>
            <p:custDataLst>
              <p:custData r:id="rId14"/>
            </p:custDataLst>
          </p:nvPr>
        </p:nvSpPr>
        <p:spPr>
          <a:xfrm>
            <a:off x="1813172" y="3303263"/>
            <a:ext cx="1400901" cy="30827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pt-BR" sz="1200" dirty="0">
                <a:latin typeface="Segoe UI" pitchFamily="34" charset="0"/>
                <a:cs typeface="Segoe UI" pitchFamily="34" charset="0"/>
              </a:rPr>
              <a:t>Senha</a:t>
            </a:r>
            <a:endParaRPr lang="pt-BR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8703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3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BA892619-0C76-46BF-A1E5-E409DF05C4C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21B35B14-483B-4E76-AAEC-4BB3303C976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99CE0A09-15EE-4467-B74F-F200B8785290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83197DEB-3330-47B2-AAEF-913A4A605B50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D00F8AC5-EF27-4A9B-A91C-AE690D7BB764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CB32F49F-076A-40EB-9F8E-BE7E4BAE59FC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2AC127BD-FC4D-4BF5-A50B-50CEE625CC83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986B96FE-18A9-49B5-A777-8363FE00896C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A2684E2E-53E5-4026-B555-4EC24CA631FD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51813988-371F-4558-AD72-031874772D90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C2504A3A-27C7-4086-A1D3-270B0D361FA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7CF3844-0CC4-4FA0-ACDF-BF763B8E0F78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D5275AD7-2249-4A8F-B1FE-589D43E34F89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178F558B-944C-4D3E-8BC7-37CF64AF3827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8517BDEE-C78A-467C-908C-749FEE10693B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E728FC32-ED93-427B-B9DE-6916B1306E12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33F1231F-0306-4431-B9A3-C4103AB3FAD4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6B70A699-757D-44F4-9864-4A570AC44872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C497CC49-5F10-4726-8D1E-12787F46C45D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A6B2C5C4-9808-4527-AA60-BBEECDB27678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136156A8-E1CA-4F3D-82AA-BE652C9F64F2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D9833B6F-3137-4DD4-9271-F02E3222DF3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268A3EF-D6CA-49B5-A04C-91B4AA53FFB2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6054DAC1-D987-43B9-93D9-57F739300240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C8E74E62-AB25-4C59-BE0D-F220CD8CFE7E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487173A5-A9D2-4BCA-990A-1965DC6A52B3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92AEB5D9-C09C-4C16-AC2C-EAF95389FAED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CAEA2DC9-8CBF-493B-A219-676DC86EE2A9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423687A7-6E3F-4DD5-9CC3-FE2A2B207FBD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AB54C1FC-FEDD-4C34-956D-D26CC62F50F0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2B4A03D5-4470-4553-86AB-6401919B7EC4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ECD89AED-453D-4F9D-8FAF-94400C51181B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3F764F7C-36D1-4912-8EE3-C8B3BF60AC6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438C02F-1FDC-41DC-A6F8-93C6F64BE611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E1DB7C28-9C55-4A48-9215-0DEFB448D534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FA5AB97C-9636-4D8B-AF93-AF352654972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FF320C6-52DF-4CDE-B8DF-7DAD5BDF98B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791953E-C724-42FE-B90C-06F5F247AC0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B7DBCCA-82D6-4705-8E56-C44CD2412A3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30F5366-1F32-4414-AB41-55974A04D14B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36014BA-D270-416C-8946-B41E38CA0C0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64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max willian</dc:creator>
  <cp:lastModifiedBy>max willian</cp:lastModifiedBy>
  <cp:revision>14</cp:revision>
  <dcterms:created xsi:type="dcterms:W3CDTF">2017-05-13T19:13:05Z</dcterms:created>
  <dcterms:modified xsi:type="dcterms:W3CDTF">2017-05-14T00:36:40Z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