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9"/>
  </p:sldMasterIdLst>
  <p:sldIdLst>
    <p:sldId id="256" r:id="rId240"/>
    <p:sldId id="257" r:id="rId241"/>
    <p:sldId id="259" r:id="rId242"/>
    <p:sldId id="260" r:id="rId243"/>
    <p:sldId id="261" r:id="rId244"/>
    <p:sldId id="258" r:id="rId245"/>
    <p:sldId id="265" r:id="rId246"/>
    <p:sldId id="267" r:id="rId247"/>
    <p:sldId id="268" r:id="rId248"/>
    <p:sldId id="266" r:id="rId2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slide" Target="slides/slide8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slide" Target="slides/slide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customXml" Target="../customXml/item2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38" Type="http://schemas.openxmlformats.org/officeDocument/2006/relationships/customXml" Target="../customXml/item238.xml"/><Relationship Id="rId254" Type="http://schemas.microsoft.com/office/2015/10/relationships/revisionInfo" Target="revisionInfo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customXml" Target="../customXml/item223.xml"/><Relationship Id="rId228" Type="http://schemas.openxmlformats.org/officeDocument/2006/relationships/customXml" Target="../customXml/item228.xml"/><Relationship Id="rId244" Type="http://schemas.openxmlformats.org/officeDocument/2006/relationships/slide" Target="slides/slide5.xml"/><Relationship Id="rId249" Type="http://schemas.openxmlformats.org/officeDocument/2006/relationships/slide" Target="slides/slide10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customXml" Target="../customXml/item234.xml"/><Relationship Id="rId239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presProps" Target="presProps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slide" Target="slides/slide1.xml"/><Relationship Id="rId245" Type="http://schemas.openxmlformats.org/officeDocument/2006/relationships/slide" Target="slides/slide6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viewProps" Target="viewProp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slide" Target="slides/slide2.xml"/><Relationship Id="rId246" Type="http://schemas.openxmlformats.org/officeDocument/2006/relationships/slide" Target="slides/slide7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theme" Target="theme/theme1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slide" Target="slides/slide3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tableStyles" Target="tableStyles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slide" Target="slides/slide4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9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40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56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1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71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64.xml"/><Relationship Id="rId18" Type="http://schemas.openxmlformats.org/officeDocument/2006/relationships/customXml" Target="../../customXml/item169.xml"/><Relationship Id="rId26" Type="http://schemas.openxmlformats.org/officeDocument/2006/relationships/customXml" Target="../../customXml/item177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154.xml"/><Relationship Id="rId21" Type="http://schemas.openxmlformats.org/officeDocument/2006/relationships/customXml" Target="../../customXml/item172.xml"/><Relationship Id="rId34" Type="http://schemas.openxmlformats.org/officeDocument/2006/relationships/slideLayout" Target="../slideLayouts/slideLayout7.xml"/><Relationship Id="rId42" Type="http://schemas.openxmlformats.org/officeDocument/2006/relationships/image" Target="../media/image8.png"/><Relationship Id="rId47" Type="http://schemas.openxmlformats.org/officeDocument/2006/relationships/image" Target="../media/image11.png"/><Relationship Id="rId7" Type="http://schemas.openxmlformats.org/officeDocument/2006/relationships/customXml" Target="../../customXml/item158.xml"/><Relationship Id="rId12" Type="http://schemas.openxmlformats.org/officeDocument/2006/relationships/customXml" Target="../../customXml/item163.xml"/><Relationship Id="rId17" Type="http://schemas.openxmlformats.org/officeDocument/2006/relationships/customXml" Target="../../customXml/item168.xml"/><Relationship Id="rId25" Type="http://schemas.openxmlformats.org/officeDocument/2006/relationships/customXml" Target="../../customXml/item176.xml"/><Relationship Id="rId33" Type="http://schemas.openxmlformats.org/officeDocument/2006/relationships/customXml" Target="../../customXml/item149.xml"/><Relationship Id="rId38" Type="http://schemas.openxmlformats.org/officeDocument/2006/relationships/image" Target="../media/image3.png"/><Relationship Id="rId46" Type="http://schemas.openxmlformats.org/officeDocument/2006/relationships/image" Target="../media/image14.png"/><Relationship Id="rId2" Type="http://schemas.openxmlformats.org/officeDocument/2006/relationships/customXml" Target="../../customXml/item153.xml"/><Relationship Id="rId16" Type="http://schemas.openxmlformats.org/officeDocument/2006/relationships/customXml" Target="../../customXml/item167.xml"/><Relationship Id="rId20" Type="http://schemas.openxmlformats.org/officeDocument/2006/relationships/customXml" Target="../../customXml/item171.xml"/><Relationship Id="rId29" Type="http://schemas.openxmlformats.org/officeDocument/2006/relationships/customXml" Target="../../customXml/item179.xml"/><Relationship Id="rId41" Type="http://schemas.openxmlformats.org/officeDocument/2006/relationships/image" Target="../media/image6.png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157.xml"/><Relationship Id="rId11" Type="http://schemas.openxmlformats.org/officeDocument/2006/relationships/customXml" Target="../../customXml/item162.xml"/><Relationship Id="rId24" Type="http://schemas.openxmlformats.org/officeDocument/2006/relationships/customXml" Target="../../customXml/item175.xml"/><Relationship Id="rId32" Type="http://schemas.openxmlformats.org/officeDocument/2006/relationships/customXml" Target="../../customXml/item150.xml"/><Relationship Id="rId37" Type="http://schemas.openxmlformats.org/officeDocument/2006/relationships/image" Target="../media/image2.png"/><Relationship Id="rId40" Type="http://schemas.openxmlformats.org/officeDocument/2006/relationships/image" Target="../media/image5.png"/><Relationship Id="rId45" Type="http://schemas.openxmlformats.org/officeDocument/2006/relationships/image" Target="../media/image12.png"/><Relationship Id="rId5" Type="http://schemas.openxmlformats.org/officeDocument/2006/relationships/customXml" Target="../../customXml/item156.xml"/><Relationship Id="rId15" Type="http://schemas.openxmlformats.org/officeDocument/2006/relationships/customXml" Target="../../customXml/item166.xml"/><Relationship Id="rId23" Type="http://schemas.openxmlformats.org/officeDocument/2006/relationships/customXml" Target="../../customXml/item174.xml"/><Relationship Id="rId28" Type="http://schemas.openxmlformats.org/officeDocument/2006/relationships/customXml" Target="../../customXml/item86.xml"/><Relationship Id="rId36" Type="http://schemas.openxmlformats.org/officeDocument/2006/relationships/image" Target="../media/image1.png"/><Relationship Id="rId49" Type="http://schemas.openxmlformats.org/officeDocument/2006/relationships/image" Target="../media/image15.png"/><Relationship Id="rId10" Type="http://schemas.openxmlformats.org/officeDocument/2006/relationships/customXml" Target="../../customXml/item161.xml"/><Relationship Id="rId19" Type="http://schemas.openxmlformats.org/officeDocument/2006/relationships/customXml" Target="../../customXml/item170.xml"/><Relationship Id="rId31" Type="http://schemas.openxmlformats.org/officeDocument/2006/relationships/customXml" Target="../../customXml/item87.xml"/><Relationship Id="rId44" Type="http://schemas.openxmlformats.org/officeDocument/2006/relationships/image" Target="../media/image10.png"/><Relationship Id="rId4" Type="http://schemas.openxmlformats.org/officeDocument/2006/relationships/customXml" Target="../../customXml/item155.xml"/><Relationship Id="rId9" Type="http://schemas.openxmlformats.org/officeDocument/2006/relationships/customXml" Target="../../customXml/item160.xml"/><Relationship Id="rId14" Type="http://schemas.openxmlformats.org/officeDocument/2006/relationships/customXml" Target="../../customXml/item165.xml"/><Relationship Id="rId22" Type="http://schemas.openxmlformats.org/officeDocument/2006/relationships/customXml" Target="../../customXml/item173.xml"/><Relationship Id="rId27" Type="http://schemas.openxmlformats.org/officeDocument/2006/relationships/customXml" Target="../../customXml/item178.xml"/><Relationship Id="rId30" Type="http://schemas.openxmlformats.org/officeDocument/2006/relationships/customXml" Target="../../customXml/item180.xml"/><Relationship Id="rId35" Type="http://schemas.openxmlformats.org/officeDocument/2006/relationships/image" Target="../media/image16.png"/><Relationship Id="rId43" Type="http://schemas.openxmlformats.org/officeDocument/2006/relationships/image" Target="../media/image9.png"/><Relationship Id="rId48" Type="http://schemas.openxmlformats.org/officeDocument/2006/relationships/image" Target="../media/image13.jpg"/><Relationship Id="rId8" Type="http://schemas.openxmlformats.org/officeDocument/2006/relationships/customXml" Target="../../customXml/item15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21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55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10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73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24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45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81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15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6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0.xml"/><Relationship Id="rId15" Type="http://schemas.openxmlformats.org/officeDocument/2006/relationships/image" Target="../media/image5.png"/><Relationship Id="rId23" Type="http://schemas.openxmlformats.org/officeDocument/2006/relationships/image" Target="../media/image14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65.xml"/><Relationship Id="rId14" Type="http://schemas.openxmlformats.org/officeDocument/2006/relationships/image" Target="../media/image4.png"/><Relationship Id="rId22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5.png"/><Relationship Id="rId26" Type="http://schemas.openxmlformats.org/officeDocument/2006/relationships/image" Target="../media/image14.png"/><Relationship Id="rId3" Type="http://schemas.openxmlformats.org/officeDocument/2006/relationships/customXml" Target="../../customXml/item1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46.xml"/><Relationship Id="rId12" Type="http://schemas.openxmlformats.org/officeDocument/2006/relationships/customXml" Target="../../customXml/item67.xml"/><Relationship Id="rId17" Type="http://schemas.openxmlformats.org/officeDocument/2006/relationships/image" Target="../media/image4.png"/><Relationship Id="rId25" Type="http://schemas.openxmlformats.org/officeDocument/2006/relationships/image" Target="../media/image13.jpg"/><Relationship Id="rId2" Type="http://schemas.openxmlformats.org/officeDocument/2006/relationships/customXml" Target="../../customXml/item50.xml"/><Relationship Id="rId16" Type="http://schemas.openxmlformats.org/officeDocument/2006/relationships/image" Target="../media/image3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2.xml"/><Relationship Id="rId24" Type="http://schemas.openxmlformats.org/officeDocument/2006/relationships/image" Target="../media/image12.png"/><Relationship Id="rId5" Type="http://schemas.openxmlformats.org/officeDocument/2006/relationships/customXml" Target="../../customXml/item61.xml"/><Relationship Id="rId15" Type="http://schemas.openxmlformats.org/officeDocument/2006/relationships/image" Target="../media/image2.png"/><Relationship Id="rId23" Type="http://schemas.openxmlformats.org/officeDocument/2006/relationships/image" Target="../media/image11.png"/><Relationship Id="rId10" Type="http://schemas.openxmlformats.org/officeDocument/2006/relationships/customXml" Target="../../customXml/item51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22.xml"/><Relationship Id="rId14" Type="http://schemas.openxmlformats.org/officeDocument/2006/relationships/image" Target="../media/image1.png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8.xml"/><Relationship Id="rId13" Type="http://schemas.openxmlformats.org/officeDocument/2006/relationships/customXml" Target="../../customXml/item69.xml"/><Relationship Id="rId18" Type="http://schemas.openxmlformats.org/officeDocument/2006/relationships/image" Target="../media/image1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3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37.xml"/><Relationship Id="rId12" Type="http://schemas.openxmlformats.org/officeDocument/2006/relationships/customXml" Target="../../customXml/item34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9.png"/><Relationship Id="rId2" Type="http://schemas.openxmlformats.org/officeDocument/2006/relationships/customXml" Target="../../customXml/item47.xml"/><Relationship Id="rId16" Type="http://schemas.openxmlformats.org/officeDocument/2006/relationships/customXml" Target="../../customXml/item70.xml"/><Relationship Id="rId20" Type="http://schemas.openxmlformats.org/officeDocument/2006/relationships/image" Target="../media/image3.png"/><Relationship Id="rId29" Type="http://schemas.openxmlformats.org/officeDocument/2006/relationships/image" Target="../media/image13.jpg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4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52.xml"/><Relationship Id="rId15" Type="http://schemas.openxmlformats.org/officeDocument/2006/relationships/customXml" Target="../../customXml/item38.xml"/><Relationship Id="rId23" Type="http://schemas.openxmlformats.org/officeDocument/2006/relationships/image" Target="../media/image6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53.xml"/><Relationship Id="rId19" Type="http://schemas.openxmlformats.org/officeDocument/2006/relationships/image" Target="../media/image2.png"/><Relationship Id="rId31" Type="http://schemas.openxmlformats.org/officeDocument/2006/relationships/image" Target="../media/image15.png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20.xml"/><Relationship Id="rId22" Type="http://schemas.openxmlformats.org/officeDocument/2006/relationships/image" Target="../media/image5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customXml" Target="../../customXml/item62.xml"/><Relationship Id="rId18" Type="http://schemas.openxmlformats.org/officeDocument/2006/relationships/image" Target="../media/image16.png"/><Relationship Id="rId3" Type="http://schemas.openxmlformats.org/officeDocument/2006/relationships/customXml" Target="../../customXml/item14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74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23.xml"/><Relationship Id="rId16" Type="http://schemas.openxmlformats.org/officeDocument/2006/relationships/customXml" Target="../../customXml/item78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63.xml"/><Relationship Id="rId11" Type="http://schemas.openxmlformats.org/officeDocument/2006/relationships/customXml" Target="../../customXml/item75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43.xml"/><Relationship Id="rId15" Type="http://schemas.openxmlformats.org/officeDocument/2006/relationships/customXml" Target="../../customXml/item29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25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57.xml"/><Relationship Id="rId14" Type="http://schemas.openxmlformats.org/officeDocument/2006/relationships/customXml" Target="../../customXml/item42.xml"/><Relationship Id="rId2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8.xml"/><Relationship Id="rId13" Type="http://schemas.openxmlformats.org/officeDocument/2006/relationships/customXml" Target="../../customXml/item140.xml"/><Relationship Id="rId18" Type="http://schemas.openxmlformats.org/officeDocument/2006/relationships/image" Target="../media/image16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123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27.xml"/><Relationship Id="rId12" Type="http://schemas.openxmlformats.org/officeDocument/2006/relationships/customXml" Target="../../customXml/item139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22.xml"/><Relationship Id="rId16" Type="http://schemas.openxmlformats.org/officeDocument/2006/relationships/customXml" Target="../../customXml/item143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126.xml"/><Relationship Id="rId11" Type="http://schemas.openxmlformats.org/officeDocument/2006/relationships/customXml" Target="../../customXml/item138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25.xml"/><Relationship Id="rId15" Type="http://schemas.openxmlformats.org/officeDocument/2006/relationships/customXml" Target="../../customXml/item142.xml"/><Relationship Id="rId23" Type="http://schemas.openxmlformats.org/officeDocument/2006/relationships/image" Target="../media/image5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130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24.xml"/><Relationship Id="rId9" Type="http://schemas.openxmlformats.org/officeDocument/2006/relationships/customXml" Target="../../customXml/item129.xml"/><Relationship Id="rId14" Type="http://schemas.openxmlformats.org/officeDocument/2006/relationships/customXml" Target="../../customXml/item141.xml"/><Relationship Id="rId22" Type="http://schemas.openxmlformats.org/officeDocument/2006/relationships/image" Target="../media/image4.png"/><Relationship Id="rId27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8.xml"/><Relationship Id="rId13" Type="http://schemas.openxmlformats.org/officeDocument/2006/relationships/customXml" Target="../../customXml/item200.xml"/><Relationship Id="rId18" Type="http://schemas.openxmlformats.org/officeDocument/2006/relationships/image" Target="../media/image16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183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87.xml"/><Relationship Id="rId12" Type="http://schemas.openxmlformats.org/officeDocument/2006/relationships/customXml" Target="../../customXml/item199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82.xml"/><Relationship Id="rId16" Type="http://schemas.openxmlformats.org/officeDocument/2006/relationships/customXml" Target="../../customXml/item203.xml"/><Relationship Id="rId20" Type="http://schemas.openxmlformats.org/officeDocument/2006/relationships/image" Target="../media/image2.png"/><Relationship Id="rId29" Type="http://schemas.openxmlformats.org/officeDocument/2006/relationships/image" Target="../media/image14.png"/><Relationship Id="rId1" Type="http://schemas.openxmlformats.org/officeDocument/2006/relationships/customXml" Target="../../customXml/item181.xml"/><Relationship Id="rId6" Type="http://schemas.openxmlformats.org/officeDocument/2006/relationships/customXml" Target="../../customXml/item186.xml"/><Relationship Id="rId11" Type="http://schemas.openxmlformats.org/officeDocument/2006/relationships/customXml" Target="../../customXml/item198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85.xml"/><Relationship Id="rId15" Type="http://schemas.openxmlformats.org/officeDocument/2006/relationships/customXml" Target="../../customXml/item202.xml"/><Relationship Id="rId23" Type="http://schemas.openxmlformats.org/officeDocument/2006/relationships/image" Target="../media/image5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190.xml"/><Relationship Id="rId19" Type="http://schemas.openxmlformats.org/officeDocument/2006/relationships/image" Target="../media/image1.png"/><Relationship Id="rId31" Type="http://schemas.openxmlformats.org/officeDocument/2006/relationships/image" Target="../media/image13.jpg"/><Relationship Id="rId4" Type="http://schemas.openxmlformats.org/officeDocument/2006/relationships/customXml" Target="../../customXml/item184.xml"/><Relationship Id="rId9" Type="http://schemas.openxmlformats.org/officeDocument/2006/relationships/customXml" Target="../../customXml/item189.xml"/><Relationship Id="rId14" Type="http://schemas.openxmlformats.org/officeDocument/2006/relationships/customXml" Target="../../customXml/item201.xml"/><Relationship Id="rId22" Type="http://schemas.openxmlformats.org/officeDocument/2006/relationships/image" Target="../media/image4.png"/><Relationship Id="rId27" Type="http://schemas.openxmlformats.org/officeDocument/2006/relationships/image" Target="../media/image10.png"/><Relationship Id="rId30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7.xml"/><Relationship Id="rId13" Type="http://schemas.openxmlformats.org/officeDocument/2006/relationships/customXml" Target="../../customXml/item222.xml"/><Relationship Id="rId18" Type="http://schemas.openxmlformats.org/officeDocument/2006/relationships/customXml" Target="../../customXml/item231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212.xml"/><Relationship Id="rId21" Type="http://schemas.openxmlformats.org/officeDocument/2006/relationships/customXml" Target="../../customXml/item234.xml"/><Relationship Id="rId34" Type="http://schemas.openxmlformats.org/officeDocument/2006/relationships/image" Target="../media/image12.png"/><Relationship Id="rId7" Type="http://schemas.openxmlformats.org/officeDocument/2006/relationships/customXml" Target="../../customXml/item216.xml"/><Relationship Id="rId12" Type="http://schemas.openxmlformats.org/officeDocument/2006/relationships/customXml" Target="../../customXml/item221.xml"/><Relationship Id="rId17" Type="http://schemas.openxmlformats.org/officeDocument/2006/relationships/customXml" Target="../../customXml/item230.xml"/><Relationship Id="rId25" Type="http://schemas.openxmlformats.org/officeDocument/2006/relationships/image" Target="../media/image1.png"/><Relationship Id="rId33" Type="http://schemas.openxmlformats.org/officeDocument/2006/relationships/image" Target="../media/image10.png"/><Relationship Id="rId2" Type="http://schemas.openxmlformats.org/officeDocument/2006/relationships/customXml" Target="../../customXml/item211.xml"/><Relationship Id="rId16" Type="http://schemas.openxmlformats.org/officeDocument/2006/relationships/customXml" Target="../../customXml/item229.xml"/><Relationship Id="rId20" Type="http://schemas.openxmlformats.org/officeDocument/2006/relationships/customXml" Target="../../customXml/item233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10.xml"/><Relationship Id="rId6" Type="http://schemas.openxmlformats.org/officeDocument/2006/relationships/customXml" Target="../../customXml/item215.xml"/><Relationship Id="rId11" Type="http://schemas.openxmlformats.org/officeDocument/2006/relationships/customXml" Target="../../customXml/item220.xml"/><Relationship Id="rId24" Type="http://schemas.openxmlformats.org/officeDocument/2006/relationships/image" Target="../media/image16.png"/><Relationship Id="rId32" Type="http://schemas.openxmlformats.org/officeDocument/2006/relationships/image" Target="../media/image9.png"/><Relationship Id="rId37" Type="http://schemas.openxmlformats.org/officeDocument/2006/relationships/image" Target="../media/image13.jpg"/><Relationship Id="rId5" Type="http://schemas.openxmlformats.org/officeDocument/2006/relationships/customXml" Target="../../customXml/item214.xml"/><Relationship Id="rId15" Type="http://schemas.openxmlformats.org/officeDocument/2006/relationships/customXml" Target="../../customXml/item228.xml"/><Relationship Id="rId23" Type="http://schemas.openxmlformats.org/officeDocument/2006/relationships/slideLayout" Target="../slideLayouts/slideLayout7.xml"/><Relationship Id="rId28" Type="http://schemas.openxmlformats.org/officeDocument/2006/relationships/image" Target="../media/image4.png"/><Relationship Id="rId36" Type="http://schemas.openxmlformats.org/officeDocument/2006/relationships/image" Target="../media/image11.png"/><Relationship Id="rId10" Type="http://schemas.openxmlformats.org/officeDocument/2006/relationships/customXml" Target="../../customXml/item219.xml"/><Relationship Id="rId19" Type="http://schemas.openxmlformats.org/officeDocument/2006/relationships/customXml" Target="../../customXml/item232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213.xml"/><Relationship Id="rId9" Type="http://schemas.openxmlformats.org/officeDocument/2006/relationships/customXml" Target="../../customXml/item218.xml"/><Relationship Id="rId14" Type="http://schemas.openxmlformats.org/officeDocument/2006/relationships/customXml" Target="../../customXml/item227.xml"/><Relationship Id="rId22" Type="http://schemas.openxmlformats.org/officeDocument/2006/relationships/customXml" Target="../../customXml/item235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23132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>
                <p:custDataLst>
                  <p:custData r:id="rId33"/>
                </p:custDataLst>
              </p:nvPr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>
                <p:custDataLst>
                  <p:custData r:id="rId32"/>
                </p:custDataLst>
              </p:nvPr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81" y="1305449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857518" y="1151568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857518" y="136814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839500" y="1556738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52019" y="1755160"/>
            <a:ext cx="20967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Sistmas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informaçaõ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30836" y="2064709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30837" y="259810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/>
          <p:cNvCxnSpPr/>
          <p:nvPr/>
        </p:nvCxnSpPr>
        <p:spPr>
          <a:xfrm>
            <a:off x="1030836" y="3114402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84700" y="21280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682" y="2171141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55" y="2211730"/>
            <a:ext cx="251969" cy="251969"/>
          </a:xfrm>
          <a:prstGeom prst="rect">
            <a:avLst/>
          </a:prstGeom>
        </p:spPr>
      </p:pic>
      <p:sp>
        <p:nvSpPr>
          <p:cNvPr id="123" name="Elipse 122"/>
          <p:cNvSpPr/>
          <p:nvPr/>
        </p:nvSpPr>
        <p:spPr>
          <a:xfrm>
            <a:off x="2151959" y="265405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5" name="Imagem 124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24" y="2737324"/>
            <a:ext cx="228692" cy="228692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01" y="2189682"/>
            <a:ext cx="269145" cy="269145"/>
          </a:xfrm>
          <a:prstGeom prst="rect">
            <a:avLst/>
          </a:prstGeom>
        </p:spPr>
      </p:pic>
      <p:pic>
        <p:nvPicPr>
          <p:cNvPr id="127" name="Imagem 126" descr="Uma imagem contendo coisa&#10;&#10;Descrição gerada com alta confiança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01" y="2668047"/>
            <a:ext cx="369286" cy="369286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41843" y="214217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02255" y="213722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2556235" y="2654815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2994579" y="254505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Triângulo isósceles 131"/>
          <p:cNvSpPr/>
          <p:nvPr/>
        </p:nvSpPr>
        <p:spPr>
          <a:xfrm>
            <a:off x="2314569" y="306223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Content"/>
          <p:cNvSpPr txBox="1"/>
          <p:nvPr>
            <p:custDataLst>
              <p:custData r:id="rId11"/>
            </p:custDataLst>
          </p:nvPr>
        </p:nvSpPr>
        <p:spPr>
          <a:xfrm>
            <a:off x="935728" y="3090932"/>
            <a:ext cx="16461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deLivros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/>
          <p:nvPr>
            <p:custDataLst>
              <p:custData r:id="rId12"/>
            </p:custDataLst>
          </p:nvPr>
        </p:nvSpPr>
        <p:spPr>
          <a:xfrm>
            <a:off x="1043988" y="3309197"/>
            <a:ext cx="219301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Título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/>
          <p:nvPr>
            <p:custDataLst>
              <p:custData r:id="rId13"/>
            </p:custDataLst>
          </p:nvPr>
        </p:nvSpPr>
        <p:spPr>
          <a:xfrm>
            <a:off x="3281891" y="3315584"/>
            <a:ext cx="676433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33" name="Imagem 132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01" y="3598392"/>
            <a:ext cx="813016" cy="813016"/>
          </a:xfrm>
          <a:prstGeom prst="rect">
            <a:avLst/>
          </a:prstGeom>
        </p:spPr>
      </p:pic>
      <p:sp>
        <p:nvSpPr>
          <p:cNvPr id="134" name="Content"/>
          <p:cNvSpPr txBox="1"/>
          <p:nvPr>
            <p:custDataLst>
              <p:custData r:id="rId14"/>
            </p:custDataLst>
          </p:nvPr>
        </p:nvSpPr>
        <p:spPr>
          <a:xfrm>
            <a:off x="1788243" y="3683995"/>
            <a:ext cx="7289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135" name="Content"/>
          <p:cNvSpPr txBox="1"/>
          <p:nvPr>
            <p:custDataLst>
              <p:custData r:id="rId15"/>
            </p:custDataLst>
          </p:nvPr>
        </p:nvSpPr>
        <p:spPr>
          <a:xfrm>
            <a:off x="1768494" y="3931646"/>
            <a:ext cx="78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sp>
        <p:nvSpPr>
          <p:cNvPr id="136" name="Content"/>
          <p:cNvSpPr txBox="1"/>
          <p:nvPr>
            <p:custDataLst>
              <p:custData r:id="rId16"/>
            </p:custDataLst>
          </p:nvPr>
        </p:nvSpPr>
        <p:spPr>
          <a:xfrm>
            <a:off x="1769614" y="4132978"/>
            <a:ext cx="6813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137" name="Content"/>
          <p:cNvSpPr txBox="1"/>
          <p:nvPr>
            <p:custDataLst>
              <p:custData r:id="rId17"/>
            </p:custDataLst>
          </p:nvPr>
        </p:nvSpPr>
        <p:spPr>
          <a:xfrm>
            <a:off x="1724535" y="4393712"/>
            <a:ext cx="151836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DISPONIVEL</a:t>
            </a:r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8"/>
            </p:custDataLst>
          </p:nvPr>
        </p:nvSpPr>
        <p:spPr>
          <a:xfrm>
            <a:off x="5358218" y="2761244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242" y="2508080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20"/>
            </p:custDataLst>
          </p:nvPr>
        </p:nvSpPr>
        <p:spPr>
          <a:xfrm>
            <a:off x="6266779" y="2354199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21"/>
            </p:custDataLst>
          </p:nvPr>
        </p:nvSpPr>
        <p:spPr>
          <a:xfrm>
            <a:off x="8891072" y="2367277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22"/>
            </p:custDataLst>
          </p:nvPr>
        </p:nvSpPr>
        <p:spPr>
          <a:xfrm>
            <a:off x="6306566" y="2581080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23"/>
            </p:custDataLst>
          </p:nvPr>
        </p:nvSpPr>
        <p:spPr>
          <a:xfrm>
            <a:off x="7828412" y="2614404"/>
            <a:ext cx="20967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Sistmas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informaçaõ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1278" y="343415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84199" y="338167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Elipse 154"/>
          <p:cNvSpPr/>
          <p:nvPr/>
        </p:nvSpPr>
        <p:spPr>
          <a:xfrm>
            <a:off x="7565488" y="34648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6" name="Imagem 15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53" y="3548156"/>
            <a:ext cx="228692" cy="228692"/>
          </a:xfrm>
          <a:prstGeom prst="rect">
            <a:avLst/>
          </a:prstGeom>
        </p:spPr>
      </p:pic>
      <p:pic>
        <p:nvPicPr>
          <p:cNvPr id="157" name="Imagem 156" descr="Uma imagem contendo coisa&#10;&#10;Descrição gerada com alta confiança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30" y="3478879"/>
            <a:ext cx="369286" cy="369286"/>
          </a:xfrm>
          <a:prstGeom prst="rect">
            <a:avLst/>
          </a:prstGeom>
        </p:spPr>
      </p:pic>
      <p:sp>
        <p:nvSpPr>
          <p:cNvPr id="158" name="Elipse 157"/>
          <p:cNvSpPr/>
          <p:nvPr/>
        </p:nvSpPr>
        <p:spPr>
          <a:xfrm>
            <a:off x="7969764" y="34656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Triângulo isósceles 158"/>
          <p:cNvSpPr/>
          <p:nvPr/>
        </p:nvSpPr>
        <p:spPr>
          <a:xfrm>
            <a:off x="7728098" y="387307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0" name="Conector reto 159"/>
          <p:cNvCxnSpPr>
            <a:cxnSpLocks/>
          </p:cNvCxnSpPr>
          <p:nvPr/>
        </p:nvCxnSpPr>
        <p:spPr>
          <a:xfrm>
            <a:off x="5385410" y="393101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tent"/>
          <p:cNvSpPr txBox="1"/>
          <p:nvPr>
            <p:custDataLst>
              <p:custData r:id="rId24"/>
            </p:custDataLst>
          </p:nvPr>
        </p:nvSpPr>
        <p:spPr>
          <a:xfrm>
            <a:off x="5318936" y="3894926"/>
            <a:ext cx="16461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deLivros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2" name="Content"/>
          <p:cNvSpPr/>
          <p:nvPr>
            <p:custDataLst>
              <p:custData r:id="rId25"/>
            </p:custDataLst>
          </p:nvPr>
        </p:nvSpPr>
        <p:spPr>
          <a:xfrm>
            <a:off x="5427196" y="4113191"/>
            <a:ext cx="219301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Título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3" name="Content"/>
          <p:cNvSpPr/>
          <p:nvPr>
            <p:custDataLst>
              <p:custData r:id="rId26"/>
            </p:custDataLst>
          </p:nvPr>
        </p:nvSpPr>
        <p:spPr>
          <a:xfrm>
            <a:off x="7665099" y="4119578"/>
            <a:ext cx="676433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5" name="Content"/>
          <p:cNvSpPr txBox="1"/>
          <p:nvPr>
            <p:custDataLst>
              <p:custData r:id="rId27"/>
            </p:custDataLst>
          </p:nvPr>
        </p:nvSpPr>
        <p:spPr>
          <a:xfrm>
            <a:off x="5904826" y="4388787"/>
            <a:ext cx="7289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166" name="Content"/>
          <p:cNvSpPr txBox="1"/>
          <p:nvPr>
            <p:custDataLst>
              <p:custData r:id="rId28"/>
              <p:custData r:id="rId29"/>
            </p:custDataLst>
          </p:nvPr>
        </p:nvSpPr>
        <p:spPr>
          <a:xfrm>
            <a:off x="5899261" y="4573211"/>
            <a:ext cx="78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pic>
        <p:nvPicPr>
          <p:cNvPr id="164" name="Imagem 163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21" y="4331070"/>
            <a:ext cx="533549" cy="533549"/>
          </a:xfrm>
          <a:prstGeom prst="rect">
            <a:avLst/>
          </a:prstGeom>
        </p:spPr>
      </p:pic>
      <p:grpSp>
        <p:nvGrpSpPr>
          <p:cNvPr id="169" name="ScrollbarVertical"/>
          <p:cNvGrpSpPr/>
          <p:nvPr>
            <p:custDataLst>
              <p:custData r:id="rId30"/>
            </p:custDataLst>
          </p:nvPr>
        </p:nvGrpSpPr>
        <p:grpSpPr>
          <a:xfrm>
            <a:off x="10252438" y="2393060"/>
            <a:ext cx="126555" cy="2471560"/>
            <a:chOff x="4496659" y="1543109"/>
            <a:chExt cx="147992" cy="3562291"/>
          </a:xfrm>
        </p:grpSpPr>
        <p:sp>
          <p:nvSpPr>
            <p:cNvPr id="170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71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72" name="UpArrow"/>
            <p:cNvSpPr/>
            <p:nvPr>
              <p:custDataLst>
                <p:custData r:id="rId31"/>
              </p:custDataLst>
            </p:nvPr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73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19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0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4036" y="2118358"/>
            <a:ext cx="633372" cy="4633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1028309" y="3751084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24197" y="4353096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6200000">
            <a:off x="1526183" y="3991782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 descr="Uma imagem contendo coisa&#10;&#10;Descrição gerada com alta confiança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9" y="4445594"/>
            <a:ext cx="369286" cy="36928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5" y="3908411"/>
            <a:ext cx="228692" cy="2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4036" y="2118358"/>
            <a:ext cx="633372" cy="4633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1028309" y="3751084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24197" y="4353096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6200000">
            <a:off x="1526183" y="3991782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 descr="Uma imagem contendo coisa&#10;&#10;Descrição gerada com alta confiança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9" y="4445594"/>
            <a:ext cx="369286" cy="36928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5" y="3908411"/>
            <a:ext cx="228692" cy="228692"/>
          </a:xfrm>
          <a:prstGeom prst="rect">
            <a:avLst/>
          </a:prstGeom>
        </p:spPr>
      </p:pic>
      <p:sp>
        <p:nvSpPr>
          <p:cNvPr id="57" name="Content"/>
          <p:cNvSpPr txBox="1"/>
          <p:nvPr>
            <p:custDataLst>
              <p:custData r:id="rId10"/>
            </p:custDataLst>
          </p:nvPr>
        </p:nvSpPr>
        <p:spPr>
          <a:xfrm>
            <a:off x="1626084" y="2094608"/>
            <a:ext cx="313335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1"/>
            </p:custDataLst>
          </p:nvPr>
        </p:nvSpPr>
        <p:spPr>
          <a:xfrm>
            <a:off x="1752600" y="2547523"/>
            <a:ext cx="8439933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Titulo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2"/>
            </p:custDataLst>
          </p:nvPr>
        </p:nvSpPr>
        <p:spPr>
          <a:xfrm>
            <a:off x="10343513" y="2563839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7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4036" y="2118358"/>
            <a:ext cx="633372" cy="4633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1028309" y="3751084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24197" y="4353096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6200000">
            <a:off x="1526183" y="3991782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 descr="Uma imagem contendo coisa&#10;&#10;Descrição gerada com alta confiança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9" y="4445594"/>
            <a:ext cx="369286" cy="36928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5" y="3908411"/>
            <a:ext cx="228692" cy="228692"/>
          </a:xfrm>
          <a:prstGeom prst="rect">
            <a:avLst/>
          </a:prstGeom>
        </p:spPr>
      </p:pic>
      <p:sp>
        <p:nvSpPr>
          <p:cNvPr id="57" name="Content"/>
          <p:cNvSpPr txBox="1"/>
          <p:nvPr>
            <p:custDataLst>
              <p:custData r:id="rId10"/>
            </p:custDataLst>
          </p:nvPr>
        </p:nvSpPr>
        <p:spPr>
          <a:xfrm>
            <a:off x="1626084" y="2094608"/>
            <a:ext cx="313335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1"/>
            </p:custDataLst>
          </p:nvPr>
        </p:nvSpPr>
        <p:spPr>
          <a:xfrm>
            <a:off x="1752600" y="2547523"/>
            <a:ext cx="8439933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 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cabeça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C#</a:t>
            </a:r>
          </a:p>
        </p:txBody>
      </p:sp>
      <p:sp>
        <p:nvSpPr>
          <p:cNvPr id="63" name="Content"/>
          <p:cNvSpPr/>
          <p:nvPr>
            <p:custDataLst>
              <p:custData r:id="rId12"/>
            </p:custDataLst>
          </p:nvPr>
        </p:nvSpPr>
        <p:spPr>
          <a:xfrm>
            <a:off x="10343513" y="2563839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26" y="3195264"/>
            <a:ext cx="1500303" cy="1500303"/>
          </a:xfrm>
          <a:prstGeom prst="rect">
            <a:avLst/>
          </a:prstGeom>
        </p:spPr>
      </p:pic>
      <p:sp>
        <p:nvSpPr>
          <p:cNvPr id="61" name="Content"/>
          <p:cNvSpPr txBox="1"/>
          <p:nvPr>
            <p:custDataLst>
              <p:custData r:id="rId13"/>
            </p:custDataLst>
          </p:nvPr>
        </p:nvSpPr>
        <p:spPr>
          <a:xfrm>
            <a:off x="3415148" y="3462872"/>
            <a:ext cx="82529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62" name="Content"/>
          <p:cNvSpPr txBox="1"/>
          <p:nvPr>
            <p:custDataLst>
              <p:custData r:id="rId14"/>
            </p:custDataLst>
          </p:nvPr>
        </p:nvSpPr>
        <p:spPr>
          <a:xfrm>
            <a:off x="3415148" y="3751084"/>
            <a:ext cx="88876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sp>
        <p:nvSpPr>
          <p:cNvPr id="64" name="Content"/>
          <p:cNvSpPr txBox="1"/>
          <p:nvPr>
            <p:custDataLst>
              <p:custData r:id="rId15"/>
            </p:custDataLst>
          </p:nvPr>
        </p:nvSpPr>
        <p:spPr>
          <a:xfrm>
            <a:off x="3434410" y="4042733"/>
            <a:ext cx="76674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65" name="Content"/>
          <p:cNvSpPr txBox="1"/>
          <p:nvPr>
            <p:custDataLst>
              <p:custData r:id="rId16"/>
            </p:custDataLst>
          </p:nvPr>
        </p:nvSpPr>
        <p:spPr>
          <a:xfrm>
            <a:off x="4973919" y="4012694"/>
            <a:ext cx="188545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DISPONIVEL</a:t>
            </a:r>
          </a:p>
        </p:txBody>
      </p:sp>
    </p:spTree>
    <p:extLst>
      <p:ext uri="{BB962C8B-B14F-4D97-AF65-F5344CB8AC3E}">
        <p14:creationId xmlns:p14="http://schemas.microsoft.com/office/powerpoint/2010/main" val="247807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134215" y="1799731"/>
            <a:ext cx="2695217" cy="290671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09100" y="3841215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4790" y="1989412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25875" y="2147674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798583" y="257652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57216" y="41351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775002" y="3025236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775002" y="3483180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226903" y="4154748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1710789" y="3776864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221087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81" y="1305449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857518" y="1151568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857518" y="136814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839500" y="1556738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52019" y="1755160"/>
            <a:ext cx="20967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Sistmas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informaçaõ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30836" y="2064709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30837" y="259810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84700" y="21280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682" y="2171141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55" y="2211730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01" y="2189682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41843" y="214217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02255" y="213722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2994579" y="254505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58218" y="2761244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242" y="2508080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66779" y="2354199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891072" y="2367277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306566" y="2581080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828412" y="2614404"/>
            <a:ext cx="20967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Sistmas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informaçaõ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1278" y="343415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84199" y="338167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59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81" y="1305449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857518" y="1151568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857518" y="136814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839500" y="1556738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52019" y="1755160"/>
            <a:ext cx="20967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Sistmas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informaçaõ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30836" y="2064709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30837" y="259810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/>
          <p:cNvCxnSpPr/>
          <p:nvPr/>
        </p:nvCxnSpPr>
        <p:spPr>
          <a:xfrm>
            <a:off x="1030836" y="3114402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84700" y="21280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682" y="2171141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55" y="2211730"/>
            <a:ext cx="251969" cy="251969"/>
          </a:xfrm>
          <a:prstGeom prst="rect">
            <a:avLst/>
          </a:prstGeom>
        </p:spPr>
      </p:pic>
      <p:sp>
        <p:nvSpPr>
          <p:cNvPr id="123" name="Elipse 122"/>
          <p:cNvSpPr/>
          <p:nvPr/>
        </p:nvSpPr>
        <p:spPr>
          <a:xfrm>
            <a:off x="2151959" y="265405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5" name="Imagem 12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24" y="2737324"/>
            <a:ext cx="228692" cy="228692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01" y="2189682"/>
            <a:ext cx="269145" cy="269145"/>
          </a:xfrm>
          <a:prstGeom prst="rect">
            <a:avLst/>
          </a:prstGeom>
        </p:spPr>
      </p:pic>
      <p:pic>
        <p:nvPicPr>
          <p:cNvPr id="127" name="Imagem 126" descr="Uma imagem contendo coisa&#10;&#10;Descrição gerada com alta confiança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01" y="2668047"/>
            <a:ext cx="369286" cy="369286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41843" y="214217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02255" y="213722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2556235" y="2654815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2994579" y="254505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Triângulo isósceles 131"/>
          <p:cNvSpPr/>
          <p:nvPr/>
        </p:nvSpPr>
        <p:spPr>
          <a:xfrm>
            <a:off x="2314569" y="306223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58218" y="2761244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242" y="2508080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66779" y="2354199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891072" y="2367277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306566" y="2581080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828412" y="2614404"/>
            <a:ext cx="20967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Sistmas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informaçaõ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1278" y="343415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84199" y="338167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Elipse 154"/>
          <p:cNvSpPr/>
          <p:nvPr/>
        </p:nvSpPr>
        <p:spPr>
          <a:xfrm>
            <a:off x="7565488" y="34648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6" name="Imagem 15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53" y="3548156"/>
            <a:ext cx="228692" cy="228692"/>
          </a:xfrm>
          <a:prstGeom prst="rect">
            <a:avLst/>
          </a:prstGeom>
        </p:spPr>
      </p:pic>
      <p:pic>
        <p:nvPicPr>
          <p:cNvPr id="157" name="Imagem 156" descr="Uma imagem contendo coisa&#10;&#10;Descrição gerada com alta confiança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30" y="3478879"/>
            <a:ext cx="369286" cy="369286"/>
          </a:xfrm>
          <a:prstGeom prst="rect">
            <a:avLst/>
          </a:prstGeom>
        </p:spPr>
      </p:pic>
      <p:sp>
        <p:nvSpPr>
          <p:cNvPr id="158" name="Elipse 157"/>
          <p:cNvSpPr/>
          <p:nvPr/>
        </p:nvSpPr>
        <p:spPr>
          <a:xfrm>
            <a:off x="7969764" y="34656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Triângulo isósceles 158"/>
          <p:cNvSpPr/>
          <p:nvPr/>
        </p:nvSpPr>
        <p:spPr>
          <a:xfrm>
            <a:off x="7728098" y="387307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0" name="Conector reto 159"/>
          <p:cNvCxnSpPr>
            <a:cxnSpLocks/>
          </p:cNvCxnSpPr>
          <p:nvPr/>
        </p:nvCxnSpPr>
        <p:spPr>
          <a:xfrm>
            <a:off x="5385410" y="393101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9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81" y="1305449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857518" y="1151568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857518" y="136814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839500" y="1556738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52019" y="1755160"/>
            <a:ext cx="20967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Sistmas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informaçaõ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30836" y="2064709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30837" y="259810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/>
          <p:cNvCxnSpPr/>
          <p:nvPr/>
        </p:nvCxnSpPr>
        <p:spPr>
          <a:xfrm>
            <a:off x="1030836" y="3114402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84700" y="21280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682" y="2171141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55" y="2211730"/>
            <a:ext cx="251969" cy="251969"/>
          </a:xfrm>
          <a:prstGeom prst="rect">
            <a:avLst/>
          </a:prstGeom>
        </p:spPr>
      </p:pic>
      <p:sp>
        <p:nvSpPr>
          <p:cNvPr id="123" name="Elipse 122"/>
          <p:cNvSpPr/>
          <p:nvPr/>
        </p:nvSpPr>
        <p:spPr>
          <a:xfrm>
            <a:off x="2151959" y="265405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5" name="Imagem 12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24" y="2737324"/>
            <a:ext cx="228692" cy="228692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01" y="2189682"/>
            <a:ext cx="269145" cy="269145"/>
          </a:xfrm>
          <a:prstGeom prst="rect">
            <a:avLst/>
          </a:prstGeom>
        </p:spPr>
      </p:pic>
      <p:pic>
        <p:nvPicPr>
          <p:cNvPr id="127" name="Imagem 126" descr="Uma imagem contendo coisa&#10;&#10;Descrição gerada com alta confiança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01" y="2668047"/>
            <a:ext cx="369286" cy="369286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41843" y="214217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02255" y="213722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2556235" y="2654815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2994579" y="254505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Triângulo isósceles 131"/>
          <p:cNvSpPr/>
          <p:nvPr/>
        </p:nvSpPr>
        <p:spPr>
          <a:xfrm>
            <a:off x="2314569" y="306223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Content"/>
          <p:cNvSpPr txBox="1"/>
          <p:nvPr>
            <p:custDataLst>
              <p:custData r:id="rId11"/>
            </p:custDataLst>
          </p:nvPr>
        </p:nvSpPr>
        <p:spPr>
          <a:xfrm>
            <a:off x="935728" y="3090932"/>
            <a:ext cx="16461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deLivros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/>
          <p:nvPr>
            <p:custDataLst>
              <p:custData r:id="rId12"/>
            </p:custDataLst>
          </p:nvPr>
        </p:nvSpPr>
        <p:spPr>
          <a:xfrm>
            <a:off x="1043988" y="3309197"/>
            <a:ext cx="219301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Título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/>
          <p:nvPr>
            <p:custDataLst>
              <p:custData r:id="rId13"/>
            </p:custDataLst>
          </p:nvPr>
        </p:nvSpPr>
        <p:spPr>
          <a:xfrm>
            <a:off x="3281891" y="3315584"/>
            <a:ext cx="676433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4"/>
            </p:custDataLst>
          </p:nvPr>
        </p:nvSpPr>
        <p:spPr>
          <a:xfrm>
            <a:off x="5358218" y="2761244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242" y="2508080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6"/>
            </p:custDataLst>
          </p:nvPr>
        </p:nvSpPr>
        <p:spPr>
          <a:xfrm>
            <a:off x="6266779" y="2354199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7"/>
            </p:custDataLst>
          </p:nvPr>
        </p:nvSpPr>
        <p:spPr>
          <a:xfrm>
            <a:off x="8891072" y="2367277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8"/>
            </p:custDataLst>
          </p:nvPr>
        </p:nvSpPr>
        <p:spPr>
          <a:xfrm>
            <a:off x="6306566" y="2581080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9"/>
            </p:custDataLst>
          </p:nvPr>
        </p:nvSpPr>
        <p:spPr>
          <a:xfrm>
            <a:off x="7828412" y="2614404"/>
            <a:ext cx="20967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Sistmas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informaçaõ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1278" y="343415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84199" y="338167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Elipse 154"/>
          <p:cNvSpPr/>
          <p:nvPr/>
        </p:nvSpPr>
        <p:spPr>
          <a:xfrm>
            <a:off x="7565488" y="34648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6" name="Imagem 15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53" y="3548156"/>
            <a:ext cx="228692" cy="228692"/>
          </a:xfrm>
          <a:prstGeom prst="rect">
            <a:avLst/>
          </a:prstGeom>
        </p:spPr>
      </p:pic>
      <p:pic>
        <p:nvPicPr>
          <p:cNvPr id="157" name="Imagem 156" descr="Uma imagem contendo coisa&#10;&#10;Descrição gerada com alta confiança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30" y="3478879"/>
            <a:ext cx="369286" cy="369286"/>
          </a:xfrm>
          <a:prstGeom prst="rect">
            <a:avLst/>
          </a:prstGeom>
        </p:spPr>
      </p:pic>
      <p:sp>
        <p:nvSpPr>
          <p:cNvPr id="158" name="Elipse 157"/>
          <p:cNvSpPr/>
          <p:nvPr/>
        </p:nvSpPr>
        <p:spPr>
          <a:xfrm>
            <a:off x="7969764" y="34656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Triângulo isósceles 158"/>
          <p:cNvSpPr/>
          <p:nvPr/>
        </p:nvSpPr>
        <p:spPr>
          <a:xfrm>
            <a:off x="7728098" y="387307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0" name="Conector reto 159"/>
          <p:cNvCxnSpPr>
            <a:cxnSpLocks/>
          </p:cNvCxnSpPr>
          <p:nvPr/>
        </p:nvCxnSpPr>
        <p:spPr>
          <a:xfrm>
            <a:off x="5385410" y="393101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tent"/>
          <p:cNvSpPr txBox="1"/>
          <p:nvPr>
            <p:custDataLst>
              <p:custData r:id="rId20"/>
            </p:custDataLst>
          </p:nvPr>
        </p:nvSpPr>
        <p:spPr>
          <a:xfrm>
            <a:off x="5318936" y="3894926"/>
            <a:ext cx="16461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deLivros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2" name="Content"/>
          <p:cNvSpPr/>
          <p:nvPr>
            <p:custDataLst>
              <p:custData r:id="rId21"/>
            </p:custDataLst>
          </p:nvPr>
        </p:nvSpPr>
        <p:spPr>
          <a:xfrm>
            <a:off x="5427196" y="4113191"/>
            <a:ext cx="219301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Título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3" name="Content"/>
          <p:cNvSpPr/>
          <p:nvPr>
            <p:custDataLst>
              <p:custData r:id="rId22"/>
            </p:custDataLst>
          </p:nvPr>
        </p:nvSpPr>
        <p:spPr>
          <a:xfrm>
            <a:off x="7665099" y="4119578"/>
            <a:ext cx="676433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34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5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8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8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1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99E799F5-BCEB-4C02-A05F-B9FB1970AEC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AEA2DC9-8CBF-493B-A219-676DC86EE2A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660B3D6-E5BA-403E-9928-64174C76520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99B9AA0-D153-4A50-88E9-2CBE780992F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5367981-967D-4223-BBC4-09E1DCF6133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AF64279-295A-4917-8176-E404D02B264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CBB47B6-881A-4C81-A3D7-697DD984F36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4746F46-4930-480C-AC1C-FEEDD940624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9CB31E7-1412-43E4-BC64-2F17235F6F5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C3787CC5-D2AC-41FD-B207-B5039411768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1002C12-A9DD-4C2A-99CA-4058983BCF0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F185435-6D1F-4137-B09A-CDDCAA0A198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9833B6F-3137-4DD4-9271-F02E3222DF3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C562730-B51A-4C6C-8E48-9B4AAE8C228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FDD2B80-0DE0-4511-A040-AAE08F443D6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0A3CA75-130F-4ABC-8A19-0D1671AD422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D36149CB-7D58-4C0B-BE84-130E8433BD2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259E2FC3-44AB-4B1E-B1F9-9A35701C316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5D50F4D-7C0D-4266-AF1A-66582AC362E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32CED33-00B0-45B0-A317-C17070F7006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4C0C4AE-6EEB-4F20-A365-0B00075350A3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A861938-F279-4917-AAFF-6F30719095F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188D9CA-257B-4C39-835D-D0436D25FA0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517BDEE-C78A-467C-908C-749FEE10693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E553B60-C79F-4DF2-A858-E55FEFF14A6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2015AC7-7F12-4CB0-B8E1-E5A29FF3C78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FAC39FA-9959-447F-BC3F-14B05559DC8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A159B95-FB2B-4838-A637-EE0F6821731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BD01C0A-831A-4734-917D-3F63511485C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B7C8C62-1FDF-4253-A858-0353E1D1AB8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FB4FD4D-3450-4F97-855B-45C9ECDD74A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FBA13E8-1F01-4E6B-9DBC-216B1DD28F0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5A1C2CB-0EB8-43E3-916C-24D0AE4A087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48B9562-EFCF-4A6E-AB37-A650F65F548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1DB7C28-9C55-4A48-9215-0DEFB448D53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61A84C3-2B3A-4036-8B40-4AA722E1815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14D196D-EE15-4361-888B-132D9D40C3C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DEF8F34-78BC-4CC3-A8D5-712E49D7A21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7078C309-8E27-490A-AB10-CBAAD3D9F86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69E9F30-C5FC-4C62-8DF9-D0445DF81A8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61D3472E-3CB3-4623-BA43-4255384B571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B4895E7-03E3-4BA4-B8F3-4ED832CF131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F3EFFD1-DE2A-467F-8FD4-7EA0BBE4205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A35FEA4-D61B-4226-8137-672250819A4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F3FEEB9-9821-441D-9CDE-D16AA488990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2684E2E-53E5-4026-B555-4EC24CA631F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6333C675-3611-4BD7-B9A9-F40C8CB69BC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1635B46-1A7D-42A2-913F-266408D2681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679EC26-44F2-4275-B040-7AF5DD13583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368E42B-C658-4C38-B4D3-1B2D7181E2D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0A38AC4-B9F2-4D56-AC85-A69DD81BC2D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C990012-1A0C-431E-A276-E850872FC5C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8E54618-E673-435E-8EFC-77C3BDB962A0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086E0CE-32F4-447F-90AF-0D4F4D9C7FC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645E326-8A78-4BBC-AC0E-7621E08AC3F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C840F711-BE7A-4105-B005-3BC2308DC74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8CDE5FC-1369-462A-B461-8737A1752E7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DB97622-C463-4E75-9B3C-7142B9C0F6E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241388C-358B-4697-848F-74E29E13099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4D140FF-C3B9-4EEA-A621-589E7088C404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537E97B-5345-4523-9264-93FE908BCE8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C4002FA-6B64-4FE8-8BD6-6882CC1640A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775ED7C-9293-4116-8B27-EA2F06704AA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E45F1850-BEC4-4949-9524-EC22D4A103F2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9B1C817-2A69-4102-BA3F-44A3E27F094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001AD50D-5731-41AA-9B19-D6AD9DB3A46E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F7CB30E-AD51-4A11-A074-F8C77DC7913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78B0030-6F8B-4304-A2B5-CA205739147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704406F-DD92-4188-A37F-4892C4749E9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445925D-D09F-4789-A324-13A14806583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3A4A65E-90B7-4BE6-9B1F-49211C3B0C4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C854FD5-36D5-4EFB-8020-F4095B0083C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F4B799F-BFB2-4265-9C43-1ED433E2E30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1333707-1CE8-4BF6-A7B8-3ACA3B6A7BE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B6760075-260A-468E-9665-5359327E61A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E533034B-E099-484C-BA6E-6D776B51EABA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AEC1F18-ED8D-4B9A-810B-F45D997FB2C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511A746-1692-4846-B7D0-69FE0EA6B83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4584222-4742-4F9F-A310-67A982104CE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6C63611-527A-4030-9AF1-7AD4FD1CF63F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C121255-5EE7-4BCB-9A26-FCF8F1CC78B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3A37C96-DBEF-433B-A037-810A979EB09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5416BDD-4165-449C-BB6F-8BA50556746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4F62E4B8-AB69-4AC4-B39D-0A1E2A2A1E5C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5804968B-3E88-4C23-81E2-05AD2E3E702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6B16BEB-BCC8-496E-9A46-47C0FD4082FA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D89DB19-5B10-49AA-A57B-450BCE6B409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0F5E1F7-25AC-43ED-A310-50E2C26D3C0C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BB954DC-ACCF-45C3-863F-E714C2200C9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8453F2B-BF7B-428A-BB98-BBCE8CA80A5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9E6EC11-F35C-45F3-972C-46DEDBA7747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6EF9F1C-FAD3-4072-9A47-EA1F80ACB97C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8559CB5B-A8AE-4297-8994-FB807DB239E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529F85F-1FA2-4340-93A6-3531F349684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1B2D316-D4AA-46E3-9D50-CA81301219FC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EFAAC64A-90AC-49DC-B844-4FAE7505F0E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CD0134F-656A-4859-8156-D5B8AE982C5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9B8C3C0-C1B8-43F9-8F7F-D54E13B14FF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E4B8FFC-EDB8-4E47-9AE6-0A4663594CC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E2A42A1E-0C17-48ED-910D-DC486AC8264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D5C5E78-A75B-4479-BEC3-3412E3BCB7A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E4302D19-3898-43FA-9F7C-496E0F179C3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C21090D-102F-43E8-AC62-CA72187822E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C709B81B-7853-48F1-AA63-BCE04A81F35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B51B90E-41AF-4B94-8170-CA2068381936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C207621-04E6-4D27-AA42-47C28ADA3F36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0D69768C-6F2E-4019-B791-94A0B86B4731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61ED9439-B5FA-4C89-9D44-6B8A12348A4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1659189-BC2A-432C-8B85-D863A0F3BD1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E96AA38-729B-44F2-BEC6-2B4D400DDA8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2ABBBDE-CBB2-4714-94BA-E23F072E1F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4DF6A27-E979-4979-BF56-77A54CCE095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6E55E83-FE18-4439-85D3-480F7E487006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7D74F06-FC28-436E-8CD9-C7B5FCD4133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D208C8D8-B4D3-4933-B612-8CDE45C03C85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035FB20-46D0-494C-ACD9-203EC60CF99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1A9DEC4B-8021-41DE-AD4D-0C3F0F66575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8129D4F-5FA1-49DB-B717-87ED7DA9003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C4AD9FC4-6910-4A9B-8431-F5458527E7F3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1926690-A479-490F-A8B5-274C1333656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4F79E352-BD56-4D31-8361-51B4A5C20907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D9007212-5BE6-4E86-9111-F97C70511B4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657CBE0-E68A-413D-A675-2760A7D472E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23687A7-6E3F-4DD5-9CC3-FE2A2B207FBD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02B8C47-0CB7-48DF-A239-3231B6F8B218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072DC23-2F60-4C96-8787-A00443600AFE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1C3E22CF-9623-4C50-832C-1CD88C66006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5BF9F4A-DFA1-4731-BABB-3A765C68D71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E60972FC-B1F8-456E-BA6F-CAC532C1C945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E6376FD1-0215-4124-AC0E-F1784AEC381E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F46747B9-0537-4BDF-9973-4C7888758FAE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ED4B6A05-040F-4276-8074-AD2AD3392D76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E1165B5A-FD63-47DE-9173-EBF80FA7BAE2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2396DB27-FDA2-4D31-868F-6348CD5FFCC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26275BE-102F-4B9B-927D-A4B993919E08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21D39D11-7AAF-44BB-97E3-39A27A8C1FC3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C44177D6-E950-4373-9D37-37C5F2CCD97E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3D35DE6E-C1EC-4B9B-B0D7-F2469EF5C1E6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0873A918-A573-4D18-BDB6-45262D48362F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8A0380B1-1D22-4DE7-8369-8D76966BFAAB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8F099B1-4726-4441-B8DA-63B17DB20476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0ECD504-25C4-4954-94C1-856E840303C5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0994390A-D35E-4ED2-89F0-3E8EB9A65226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0745330D-463D-4593-9C6A-7AFC2166BD1E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5806938-E8A6-4379-B1FC-50E9D75BF5E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2AEB5D9-C09C-4C16-AC2C-EAF95389FAED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248B35D-E482-4C0D-A476-BA106381F6E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EB67EA28-EE8C-4391-89E5-294A0F6BDAEA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C382D12C-7B98-4C0F-88FF-B80276993887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0818F5B3-F397-4BAC-B59B-CF04C0398E8B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677C87A2-AA11-407B-8F88-B2F33F612015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686C1722-C575-4134-AA73-AF4A2669BF1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9398CE33-4B70-4420-8B27-EBCA445FE246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CD312BA1-2AA9-4A3D-9813-6516D081E53B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CA8C6891-CBD4-40FA-AF2D-DDB77174F5C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A5AB97C-9636-4D8B-AF93-AF352654972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36014BA-D270-416C-8946-B41E38CA0C0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B70A699-757D-44F4-9864-4A570AC4487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36156A8-E1CA-4F3D-82AA-BE652C9F64F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86B96FE-18A9-49B5-A777-8363FE00896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47C504D-FB10-405C-824D-2DD72E61F30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5A9A6F-65C7-46A8-94CC-A3E676B69DF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461729E-EF7F-481D-9CCA-DB382A8886C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F0F105E-C991-442A-9831-D14F60A48CD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87EFC2F-2DDD-4C12-A5AC-114452E49FD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8C60423-EB87-45D6-A957-1864F9BAFC6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59080CE-9A11-4F43-975A-8B3948DEBC9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87173A5-A9D2-4BCA-990A-1965DC6A52B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0788A3B-5413-4DD4-885A-ABD66A994E2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EB7DD79-5F86-4ACF-B046-E6D2CEB83B9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9DEC759-9CBE-41FA-B445-08BEAE6D7E0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B4A03D5-4470-4553-86AB-6401919B7EC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F5354C9-F1A5-422D-B104-5836DAD34E7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B7DBCCA-82D6-4705-8E56-C44CD2412A3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497CC49-5F10-4726-8D1E-12787F46C45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FF320C6-52DF-4CDE-B8DF-7DAD5BDF98B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00F8AC5-EF27-4A9B-A91C-AE690D7BB76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8E74E62-AB25-4C59-BE0D-F220CD8CFE7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991839D-FCA1-4AE4-B9EA-02B11D16FC4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932F3A0-8F20-4251-81C0-F121E2AEAD1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95D4AF7-72BE-49CA-A3B2-E9D893E8FD5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3F1231F-0306-4431-B9A3-C4103AB3FAD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728FC32-ED93-427B-B9DE-6916B1306E1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197DEB-3330-47B2-AAEF-913A4A605B5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74F2047-4B01-4C17-B345-ECBD59F4B9B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D667DB8-AAE8-4B60-A6C2-753E08D93B5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837A29F-AD1E-47A1-81FF-08D831A96AD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4D82384-F03D-4C89-AD25-9BE5A352BA6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7CF3844-0CC4-4FA0-ACDF-BF763B8E0F7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F764F7C-36D1-4912-8EE3-C8B3BF60AC6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1B35B14-483B-4E76-AAEC-4BB3303C976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1813988-371F-4558-AD72-031874772D9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5275AD7-2249-4A8F-B1FE-589D43E34F8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791953E-C724-42FE-B90C-06F5F247AC0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CA3848C-C2A0-4A7B-B831-EFFE26AFD84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9F788A8-E3CA-4053-86BD-27B7AE93263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B8C0752-0C44-4AAF-ADB6-4D3D6626C37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B32F49F-076A-40EB-9F8E-BE7E4BAE59F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438C02F-1FDC-41DC-A6F8-93C6F64BE61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A006404-ACD1-4521-9805-D18F4A6A3E3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65A257F-473D-4FE9-8AD8-1520377A6BB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0FDFC2D-3B7B-4269-A790-4F3649F9D21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951E499-0BD4-401B-9BF2-A1810697808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B732E27-1694-4AAA-9639-FA862105E5D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D22EF59-9F2A-4258-B1A7-6202FE5F174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A892619-0C76-46BF-A1E5-E409DF05C4C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78981F8-4A49-4219-A049-5C5C55C1AB3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2504A3A-27C7-4086-A1D3-270B0D361FA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AC127BD-FC4D-4BF5-A50B-50CEE625CC8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CD89AED-453D-4F9D-8FAF-94400C51181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78F558B-944C-4D3E-8BC7-37CF64AF382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6B2C5C4-9808-4527-AA60-BBEECDB2767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268A3EF-D6CA-49B5-A04C-91B4AA53FFB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B54C1FC-FEDD-4C34-956D-D26CC62F50F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5137127-AA4C-4449-B5C5-98023B7CCE7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30F5366-1F32-4414-AB41-55974A04D14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054DAC1-D987-43B9-93D9-57F73930024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04D4427-3A0F-417E-B511-F2501A56E5B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85C0D53-DBB4-4BBB-888E-D3A5F81946D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C0E7B80-BD38-4A29-BF55-51DD2FC6223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3F7E61C-7FEF-4594-BB77-A616F679BA9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56955C2-EF5E-4130-849F-66E21A35130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5F1E3AE-DFA3-4C80-B4A0-536B4F10A93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11A2B49-79BF-438E-A8F1-377A3308247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9241973-256D-4361-ABB1-8CAB069CC6D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DF5C943-3B25-4022-A68E-5A17F92AD74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A4DF16A-9EA9-4DFF-8EAA-CE042FD9F39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9CE0A09-15EE-4467-B74F-F200B878529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05A37E8-E8E3-4DCB-B4EC-792EC2F29FA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C41DB45-02FA-4992-B5C0-9CB8F810D9F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DB87A64-C94E-4841-844C-0C78117B363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E3BB5D0-0E88-4FB5-887E-5E9B210F67A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C6B9458-1502-417E-AFFF-FE5DF35BCF1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EEE68F5-D6D9-479E-B972-082C23C2949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EABD8B2-4A09-407D-BCCA-CC26BD00176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9229A3A-29C5-4B28-A726-BDE929CA3BC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1B3F586-A24C-4F67-BF8C-1342455B712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C058AB4-BDD9-42D5-B940-B486A7C48ED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357</Words>
  <Application>Microsoft Office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max willian</cp:lastModifiedBy>
  <cp:revision>31</cp:revision>
  <dcterms:created xsi:type="dcterms:W3CDTF">2017-05-13T19:13:05Z</dcterms:created>
  <dcterms:modified xsi:type="dcterms:W3CDTF">2017-05-14T17:33:46Z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