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66" r:id="rId17"/>
    <p:sldId id="267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5B76-81BA-4156-8438-1025172EDC72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E3CC-B3EA-405A-9DC2-5A6F4A9BEE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03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5B76-81BA-4156-8438-1025172EDC72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E3CC-B3EA-405A-9DC2-5A6F4A9BEE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1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5B76-81BA-4156-8438-1025172EDC72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E3CC-B3EA-405A-9DC2-5A6F4A9BEE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5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5B76-81BA-4156-8438-1025172EDC72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E3CC-B3EA-405A-9DC2-5A6F4A9BEE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56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5B76-81BA-4156-8438-1025172EDC72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E3CC-B3EA-405A-9DC2-5A6F4A9BEE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76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5B76-81BA-4156-8438-1025172EDC72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E3CC-B3EA-405A-9DC2-5A6F4A9BEE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2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5B76-81BA-4156-8438-1025172EDC72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E3CC-B3EA-405A-9DC2-5A6F4A9BEE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51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5B76-81BA-4156-8438-1025172EDC72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E3CC-B3EA-405A-9DC2-5A6F4A9BEE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5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5B76-81BA-4156-8438-1025172EDC72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E3CC-B3EA-405A-9DC2-5A6F4A9BEE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1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5B76-81BA-4156-8438-1025172EDC72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E3CC-B3EA-405A-9DC2-5A6F4A9BEE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83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5B76-81BA-4156-8438-1025172EDC72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E3CC-B3EA-405A-9DC2-5A6F4A9BEE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29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5B76-81BA-4156-8438-1025172EDC72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8E3CC-B3EA-405A-9DC2-5A6F4A9BEE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56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752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Coroutine Scope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escopo da coroutine é importante para gerenciar corretamente o ciclo de vida das coroutines.</a:t>
            </a:r>
          </a:p>
          <a:p>
            <a:r>
              <a:rPr lang="pt-BR" dirty="0" smtClean="0"/>
              <a:t>Usamos a função coroutineScope para criar um novo escopo para as coroutines.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365104"/>
            <a:ext cx="41529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331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Coroutines</a:t>
            </a:r>
            <a:r>
              <a:rPr lang="en-US" dirty="0" smtClean="0"/>
              <a:t> x Threads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1" dirty="0" smtClean="0"/>
              <a:t>Concorrência Estruturada:</a:t>
            </a:r>
            <a:r>
              <a:rPr lang="pt-BR" dirty="0" smtClean="0"/>
              <a:t> As coroutines permite que você escreva código sequencial mais legível e lógico. Em vez de lidar com threads diretamente, você pode usar coroutines para lidar com concorrência de maneira estruturada, evitando problemas comuns, como condições de corrida e bloqueios.</a:t>
            </a:r>
          </a:p>
          <a:p>
            <a:r>
              <a:rPr lang="pt-BR" b="1" dirty="0" smtClean="0"/>
              <a:t>Sintaxe Simplificada:</a:t>
            </a:r>
            <a:r>
              <a:rPr lang="pt-BR" dirty="0" smtClean="0"/>
              <a:t> O Kotlin oferece uma sintaxe mais concisa para trabalhar com coroutines. Em vez de usar interfaces como Runnable ou Callable, você pode simplesmente usar a palavra-chave </a:t>
            </a:r>
            <a:r>
              <a:rPr lang="pt-BR" i="1" dirty="0" smtClean="0"/>
              <a:t>suspend</a:t>
            </a:r>
            <a:r>
              <a:rPr lang="pt-BR" dirty="0" smtClean="0"/>
              <a:t> para marcar funções que podem ser pausadas e retomadas.</a:t>
            </a:r>
          </a:p>
          <a:p>
            <a:r>
              <a:rPr lang="pt-BR" b="1" dirty="0" smtClean="0"/>
              <a:t>Eficiência de Memória:</a:t>
            </a:r>
            <a:r>
              <a:rPr lang="pt-BR" dirty="0" smtClean="0"/>
              <a:t> Coroutines são leves em termos de recursos e podem ser executadas em um número menor de threads do que o equivalente usando threads do Java. Isso ocorre porque as coroutines são executadas em contextos que aproveitam as threads existentes, em vez de criar uma nova thread para cada tarefa assíncrona.</a:t>
            </a:r>
          </a:p>
        </p:txBody>
      </p:sp>
    </p:spTree>
    <p:extLst>
      <p:ext uri="{BB962C8B-B14F-4D97-AF65-F5344CB8AC3E}">
        <p14:creationId xmlns:p14="http://schemas.microsoft.com/office/powerpoint/2010/main" val="211823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Coroutines</a:t>
            </a:r>
            <a:r>
              <a:rPr lang="en-US" dirty="0" smtClean="0"/>
              <a:t> x Threads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1" dirty="0" smtClean="0"/>
              <a:t>Menos Overhead:</a:t>
            </a:r>
            <a:r>
              <a:rPr lang="pt-BR" dirty="0" smtClean="0"/>
              <a:t> As coroutines têm menos sobrecarga em comparação com threads tradicionais, pois evitam a necessidade de sincronização explícita e bloqueios. Isso permite uma execução mais eficiente e escalável de tarefas assíncronas.</a:t>
            </a:r>
          </a:p>
          <a:p>
            <a:r>
              <a:rPr lang="pt-BR" b="1" dirty="0" smtClean="0"/>
              <a:t>Tratamento de Exceções Simplificado:</a:t>
            </a:r>
            <a:r>
              <a:rPr lang="pt-BR" dirty="0" smtClean="0"/>
              <a:t> O tratamento de exceções em coroutines é mais simples do que em threads. Com coroutines, você pode usar blocos try-catch para tratar exceções dentro da própria coroutine, sem a necessidade de propagar manualmente exceções entre threads.</a:t>
            </a:r>
          </a:p>
          <a:p>
            <a:r>
              <a:rPr lang="pt-BR" b="1" dirty="0" smtClean="0"/>
              <a:t>Suporte Integrado na Biblioteca Padrão:</a:t>
            </a:r>
            <a:r>
              <a:rPr lang="pt-BR" dirty="0" smtClean="0"/>
              <a:t> As coroutines são uma parte integrante da biblioteca padrão do Kotlin, o que significa que você não precisa de bibliotecas externas para começar a usá-las. O suporte integrado facilita a adoção e a integração das coroutines em seus projetos Kotlin.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6842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dispatchers (despachantes) no Kotlin Coroutines são responsáveis por determinar em qual thread ou pool de threads uma coroutine será executada. Eles controlam o contexto de execução das coroutines e são fundamentais para o gerenciamento da concorrência e da paralelismo.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2236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 smtClean="0"/>
              <a:t>Dispatchers.Default:</a:t>
            </a:r>
            <a:r>
              <a:rPr lang="pt-BR" dirty="0" smtClean="0"/>
              <a:t> usa uma pool de threads compartilhada para executar as coroutines. É adequado para operações de CPU intensivas e tarefas de longa duração, como chamadas de rede ou operações de E/S.</a:t>
            </a:r>
          </a:p>
          <a:p>
            <a:r>
              <a:rPr lang="pt-BR" b="1" dirty="0" smtClean="0"/>
              <a:t>Dispatchers.IO:</a:t>
            </a:r>
            <a:r>
              <a:rPr lang="pt-BR" dirty="0" smtClean="0"/>
              <a:t> otimizado para operações de entrada/saída (I/O) assíncronas, como leitura/gravação de arquivos ou chamadas de API de rede. Ele usa uma pool de threads maior do que o Default e é capaz de dimensionar automaticamente de acordo com a carga.</a:t>
            </a:r>
          </a:p>
        </p:txBody>
      </p:sp>
    </p:spTree>
    <p:extLst>
      <p:ext uri="{BB962C8B-B14F-4D97-AF65-F5344CB8AC3E}">
        <p14:creationId xmlns:p14="http://schemas.microsoft.com/office/powerpoint/2010/main" val="1901266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 smtClean="0"/>
              <a:t>Dispatchers.Main:</a:t>
            </a:r>
            <a:r>
              <a:rPr lang="pt-BR" dirty="0" smtClean="0"/>
              <a:t> usado para executar coroutines na thread principal da interface do usuário (UI) em aplicativos Android ou na thread principal de um aplicativo de desktop. É usado principalmente para atualizar a interface do usuário após a conclusão de uma tarefa assíncrona.</a:t>
            </a:r>
          </a:p>
          <a:p>
            <a:r>
              <a:rPr lang="pt-BR" b="1" dirty="0" smtClean="0"/>
              <a:t>Dispatchers.Unconfined:</a:t>
            </a:r>
            <a:r>
              <a:rPr lang="pt-BR" dirty="0" smtClean="0"/>
              <a:t> Este despachante não está associado a nenhuma thread específica e executa a coroutine no thread que chama a suspensão imediatamente anterior. No entanto, a coroutine pode ser movida para uma thread diferente durante a sua execução. É usado principalmente em casos em que você precisa retornar ao thread original após uma suspensão.</a:t>
            </a:r>
          </a:p>
        </p:txBody>
      </p:sp>
    </p:spTree>
    <p:extLst>
      <p:ext uri="{BB962C8B-B14F-4D97-AF65-F5344CB8AC3E}">
        <p14:creationId xmlns:p14="http://schemas.microsoft.com/office/powerpoint/2010/main" val="1192493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Kotlin Coroutines são uma poderosa ferramenta para lidar com programação assíncrona e concorrente.</a:t>
            </a:r>
          </a:p>
          <a:p>
            <a:r>
              <a:rPr lang="pt-BR" dirty="0" smtClean="0"/>
              <a:t>Permitem escrever código mais legível, conciso e eficiente.</a:t>
            </a:r>
          </a:p>
          <a:p>
            <a:r>
              <a:rPr lang="pt-BR" dirty="0" smtClean="0"/>
              <a:t>Facilitam a comunicação entre coroutines e o tratamento de exceções.</a:t>
            </a:r>
          </a:p>
          <a:p>
            <a:r>
              <a:rPr lang="pt-BR" dirty="0" smtClean="0"/>
              <a:t>Experimente as coroutines em seus projetos Kotlin!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9205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4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 Kotlin Coroutines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734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Kotlin Coroutines?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Kotlin Coroutines são um recurso da linguagem Kotlin para programação assíncrona e concorrente.</a:t>
            </a:r>
          </a:p>
          <a:p>
            <a:r>
              <a:rPr lang="pt-BR" dirty="0" smtClean="0"/>
              <a:t>Permitem escrever código assíncrono de maneira sequencial, simplificando a lógica e a legibilidade.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390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usar Kotlin Coroutines?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Simplicidade: as coroutines oferecem uma abstração de alto nível para lidar com tarefas assíncronas.</a:t>
            </a:r>
          </a:p>
          <a:p>
            <a:r>
              <a:rPr lang="pt-BR" dirty="0" smtClean="0"/>
              <a:t>Concisão: o código usando coroutines é mais enxuto e expressivo em comparação com outras abordagens.</a:t>
            </a:r>
          </a:p>
          <a:p>
            <a:r>
              <a:rPr lang="pt-BR" dirty="0" smtClean="0"/>
              <a:t>Eficiência: coroutines são leves e podem ser executadas em threads existentes, sem a necessidade de criação de novas threads.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000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das Coroutines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Coroutines são baseadas no conceito de suspensão.</a:t>
            </a:r>
          </a:p>
          <a:p>
            <a:r>
              <a:rPr lang="pt-BR" dirty="0" smtClean="0"/>
              <a:t>Uma função suspend é uma função que pode ser pausada e retomada posteriormente sem bloquear a thread.</a:t>
            </a:r>
          </a:p>
          <a:p>
            <a:r>
              <a:rPr lang="pt-BR" dirty="0" smtClean="0"/>
              <a:t>As coroutines são executadas em contextos que fornecem threads para a execução.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007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Coroutines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função mais comum para criar coroutines é a launch.</a:t>
            </a: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741012"/>
            <a:ext cx="3718286" cy="180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99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Pausando uma Coroutine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Usamos a função delay para pausar a execução de uma coroutine por um período de tempo.</a:t>
            </a:r>
          </a:p>
          <a:p>
            <a:r>
              <a:rPr lang="pt-BR" dirty="0" smtClean="0"/>
              <a:t>Exemplo de código: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988" y="3933056"/>
            <a:ext cx="3024336" cy="2165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43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Comunicação entre Coroutines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usar canais (channels) para a comunicação entre coroutines.</a:t>
            </a:r>
          </a:p>
          <a:p>
            <a:r>
              <a:rPr lang="pt-BR" dirty="0" smtClean="0"/>
              <a:t>Um canal é uma forma de enviar e receber valores assincronamente.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998" y="3717032"/>
            <a:ext cx="42005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25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Tratando Exceções em Coroutines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usar blocos try-catch para tratar exceções em coroutines.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140968"/>
            <a:ext cx="4608512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302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811</Words>
  <Application>Microsoft Office PowerPoint</Application>
  <PresentationFormat>On-screen Show (4:3)</PresentationFormat>
  <Paragraphs>47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Introdução a Kotlin Coroutines</vt:lpstr>
      <vt:lpstr>O que são Kotlin Coroutines?</vt:lpstr>
      <vt:lpstr>Por que usar Kotlin Coroutines?</vt:lpstr>
      <vt:lpstr>Estrutura das Coroutines</vt:lpstr>
      <vt:lpstr>Criando Coroutines</vt:lpstr>
      <vt:lpstr>Pausando uma Coroutine</vt:lpstr>
      <vt:lpstr>Comunicação entre Coroutines</vt:lpstr>
      <vt:lpstr>Tratando Exceções em Coroutines</vt:lpstr>
      <vt:lpstr>Coroutine Scope</vt:lpstr>
      <vt:lpstr>Coroutines x Threads</vt:lpstr>
      <vt:lpstr>Coroutines x Threads</vt:lpstr>
      <vt:lpstr>Dispatchers</vt:lpstr>
      <vt:lpstr>Dispatchers</vt:lpstr>
      <vt:lpstr>Dispatchers</vt:lpstr>
      <vt:lpstr>Conclusão</vt:lpstr>
      <vt:lpstr>Perguntas?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Saulo</dc:creator>
  <cp:lastModifiedBy>Saulo</cp:lastModifiedBy>
  <cp:revision>8</cp:revision>
  <dcterms:created xsi:type="dcterms:W3CDTF">2023-05-24T20:28:44Z</dcterms:created>
  <dcterms:modified xsi:type="dcterms:W3CDTF">2023-05-24T20:47:40Z</dcterms:modified>
</cp:coreProperties>
</file>