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5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0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95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1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47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4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8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8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6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7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072E-84C5-4AF6-B9E9-CE5394552B3E}" type="datetimeFigureOut">
              <a:rPr lang="en-SG" smtClean="0"/>
              <a:t>19/06/2014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099C-D48D-423C-895F-982E84EDCE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Mass Adjustment for KGB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09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smtClean="0"/>
              <a:t>Solution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SG" dirty="0"/>
              <a:t>Allow uploading of excel file for KGB units with </a:t>
            </a:r>
            <a:r>
              <a:rPr lang="en-SG" dirty="0" smtClean="0"/>
              <a:t>S/N</a:t>
            </a:r>
          </a:p>
          <a:p>
            <a:pPr lvl="1"/>
            <a:r>
              <a:rPr lang="en-SG" sz="2400" dirty="0"/>
              <a:t>Currently, KGB is already scanning S/N into a separate excel sheet for packing list purposes, but not used for </a:t>
            </a:r>
            <a:r>
              <a:rPr lang="en-SG" sz="2400" dirty="0" smtClean="0"/>
              <a:t>write-down</a:t>
            </a:r>
          </a:p>
          <a:p>
            <a:pPr lvl="1"/>
            <a:r>
              <a:rPr lang="en-SG" sz="2400" dirty="0" smtClean="0"/>
              <a:t>Excel sheet can be sent to admin to upload into Omega Hub, similar to automatic write-down for KBB</a:t>
            </a:r>
          </a:p>
          <a:p>
            <a:pPr lvl="1"/>
            <a:r>
              <a:rPr lang="en-SG" sz="2400" dirty="0" smtClean="0"/>
              <a:t>Feasibility – </a:t>
            </a:r>
            <a:r>
              <a:rPr lang="en-SG" sz="2400" dirty="0" smtClean="0">
                <a:solidFill>
                  <a:srgbClr val="FF0000"/>
                </a:solidFill>
              </a:rPr>
              <a:t>Low</a:t>
            </a:r>
          </a:p>
          <a:p>
            <a:pPr lvl="2"/>
            <a:r>
              <a:rPr lang="en-SG" sz="2000" dirty="0" smtClean="0"/>
              <a:t>Gives operations additional tasks</a:t>
            </a:r>
          </a:p>
          <a:p>
            <a:pPr lvl="2"/>
            <a:r>
              <a:rPr lang="en-SG" sz="2000" dirty="0" smtClean="0"/>
              <a:t>Experimented before with no results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5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Write-down – updating system due to movement of units between batches</a:t>
            </a:r>
          </a:p>
          <a:p>
            <a:pPr lvl="1"/>
            <a:r>
              <a:rPr lang="en-SG" sz="2400" dirty="0" smtClean="0"/>
              <a:t>Automatic </a:t>
            </a:r>
            <a:r>
              <a:rPr lang="en-SG" sz="2400" dirty="0" smtClean="0"/>
              <a:t>write-down through Omega Hub</a:t>
            </a:r>
            <a:endParaRPr lang="en-SG" sz="2400" dirty="0" smtClean="0"/>
          </a:p>
          <a:p>
            <a:pPr lvl="1"/>
            <a:r>
              <a:rPr lang="en-SG" sz="2400" dirty="0" smtClean="0"/>
              <a:t>Manual </a:t>
            </a:r>
            <a:r>
              <a:rPr lang="en-SG" sz="2400" dirty="0" smtClean="0"/>
              <a:t>write-down through Exceed</a:t>
            </a:r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17046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Automatic write-down</a:t>
            </a:r>
          </a:p>
          <a:p>
            <a:pPr lvl="1"/>
            <a:r>
              <a:rPr lang="en-SG" sz="2400" dirty="0" smtClean="0"/>
              <a:t>Upload excel file into Omega Hub; Omega Hub transfers location and batch of units</a:t>
            </a:r>
          </a:p>
          <a:p>
            <a:pPr lvl="2"/>
            <a:r>
              <a:rPr lang="en-SG" sz="2000" dirty="0" smtClean="0"/>
              <a:t>Information required – S/N</a:t>
            </a:r>
          </a:p>
          <a:p>
            <a:pPr lvl="3"/>
            <a:r>
              <a:rPr lang="en-SG" sz="1600" dirty="0" smtClean="0">
                <a:solidFill>
                  <a:prstClr val="black"/>
                </a:solidFill>
              </a:rPr>
              <a:t>Location, batch and unit information is tagged to S/N, hence no further information required</a:t>
            </a:r>
            <a:endParaRPr lang="en-SG" sz="1600" dirty="0">
              <a:solidFill>
                <a:prstClr val="black"/>
              </a:solidFill>
            </a:endParaRPr>
          </a:p>
          <a:p>
            <a:pPr lvl="2"/>
            <a:r>
              <a:rPr lang="en-SG" sz="2000" dirty="0" smtClean="0"/>
              <a:t>KBB has S/N for majority of units, thus uses automatic write-down</a:t>
            </a:r>
          </a:p>
          <a:p>
            <a:pPr lvl="2"/>
            <a:r>
              <a:rPr lang="en-SG" sz="2000" dirty="0" smtClean="0"/>
              <a:t>KGB does not have S/N for majority of units, thus uses manual write-down</a:t>
            </a:r>
          </a:p>
          <a:p>
            <a:pPr lvl="1"/>
            <a:endParaRPr lang="en-SG" sz="2400" dirty="0" smtClean="0"/>
          </a:p>
          <a:p>
            <a:endParaRPr lang="en-SG" sz="2800" dirty="0" smtClean="0"/>
          </a:p>
          <a:p>
            <a:endParaRPr lang="en-SG" sz="2800" dirty="0" smtClean="0"/>
          </a:p>
          <a:p>
            <a:endParaRPr lang="en-SG" sz="2800" dirty="0" smtClean="0"/>
          </a:p>
        </p:txBody>
      </p:sp>
    </p:spTree>
    <p:extLst>
      <p:ext uri="{BB962C8B-B14F-4D97-AF65-F5344CB8AC3E}">
        <p14:creationId xmlns:p14="http://schemas.microsoft.com/office/powerpoint/2010/main" val="3652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Manual write-down</a:t>
            </a:r>
          </a:p>
          <a:p>
            <a:pPr lvl="1"/>
            <a:r>
              <a:rPr lang="en-SG" sz="2400" dirty="0" smtClean="0"/>
              <a:t>Uses Exceed to find location and units belonging to it; manually transfer location and batch of units</a:t>
            </a:r>
            <a:endParaRPr lang="en-SG" dirty="0"/>
          </a:p>
          <a:p>
            <a:pPr lvl="2"/>
            <a:r>
              <a:rPr lang="en-SG" sz="2000" dirty="0" smtClean="0"/>
              <a:t>Information required – location, part number, quantity</a:t>
            </a:r>
          </a:p>
          <a:p>
            <a:pPr lvl="2"/>
            <a:r>
              <a:rPr lang="en-SG" sz="2000" dirty="0" smtClean="0"/>
              <a:t>Using Exceed, search for location, choose from a list of LPs, choose LP that tallies with part number and quantity, repeat for all units</a:t>
            </a:r>
          </a:p>
          <a:p>
            <a:pPr lvl="2"/>
            <a:r>
              <a:rPr lang="en-SG" sz="2000" dirty="0" smtClean="0"/>
              <a:t>Cases range from</a:t>
            </a:r>
          </a:p>
          <a:p>
            <a:pPr lvl="3"/>
            <a:r>
              <a:rPr lang="en-SG" sz="1600" dirty="0" smtClean="0">
                <a:solidFill>
                  <a:srgbClr val="00B050"/>
                </a:solidFill>
              </a:rPr>
              <a:t>One location – one LP – multiple units</a:t>
            </a:r>
          </a:p>
          <a:p>
            <a:pPr lvl="3"/>
            <a:r>
              <a:rPr lang="en-SG" sz="1600" dirty="0" smtClean="0">
                <a:solidFill>
                  <a:srgbClr val="FF0000"/>
                </a:solidFill>
              </a:rPr>
              <a:t>One location – multiple LPs – one </a:t>
            </a:r>
            <a:r>
              <a:rPr lang="en-SG" sz="1600" dirty="0" smtClean="0">
                <a:solidFill>
                  <a:srgbClr val="FF0000"/>
                </a:solidFill>
              </a:rPr>
              <a:t>unit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Manual write-down</a:t>
            </a:r>
          </a:p>
          <a:p>
            <a:pPr lvl="1"/>
            <a:r>
              <a:rPr lang="en-SG" sz="2400" dirty="0" smtClean="0"/>
              <a:t>Alternatively</a:t>
            </a:r>
            <a:r>
              <a:rPr lang="en-SG" sz="2400" dirty="0"/>
              <a:t>, </a:t>
            </a:r>
            <a:r>
              <a:rPr lang="en-SG" sz="2400" dirty="0" smtClean="0"/>
              <a:t>upload excel file into Omega Hub; but system will automatically allocate units to location and batch based on FIFO thus does not tallying with physical </a:t>
            </a:r>
            <a:r>
              <a:rPr lang="en-SG" sz="2400" dirty="0" smtClean="0"/>
              <a:t>stock</a:t>
            </a:r>
          </a:p>
          <a:p>
            <a:pPr lvl="1"/>
            <a:r>
              <a:rPr lang="en-SG" sz="2400" dirty="0" smtClean="0"/>
              <a:t>On the average, admin has to do this once per week for ~800 items</a:t>
            </a:r>
          </a:p>
          <a:p>
            <a:pPr lvl="2"/>
            <a:r>
              <a:rPr lang="en-SG" sz="2000" dirty="0" smtClean="0"/>
              <a:t>On average, at about 4 items per line and 40s per line, admin has to spend about 2 </a:t>
            </a:r>
            <a:r>
              <a:rPr lang="en-SG" sz="2000" dirty="0" err="1" smtClean="0"/>
              <a:t>hrs</a:t>
            </a:r>
            <a:r>
              <a:rPr lang="en-SG" sz="2000" dirty="0" smtClean="0"/>
              <a:t> per week</a:t>
            </a:r>
          </a:p>
        </p:txBody>
      </p:sp>
    </p:spTree>
    <p:extLst>
      <p:ext uri="{BB962C8B-B14F-4D97-AF65-F5344CB8AC3E}">
        <p14:creationId xmlns:p14="http://schemas.microsoft.com/office/powerpoint/2010/main" val="382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Since KGB does not use S/N to track units, automatic write-down cannot be used</a:t>
            </a:r>
          </a:p>
          <a:p>
            <a:r>
              <a:rPr lang="en-SG" sz="2800" dirty="0" smtClean="0"/>
              <a:t>For manual write-down,</a:t>
            </a:r>
          </a:p>
          <a:p>
            <a:pPr lvl="1"/>
            <a:r>
              <a:rPr lang="en-SG" sz="2400" dirty="0" smtClean="0"/>
              <a:t>System processes by LP, thus if </a:t>
            </a:r>
            <a:r>
              <a:rPr lang="en-SG" sz="2400" dirty="0" smtClean="0">
                <a:solidFill>
                  <a:srgbClr val="FF0000"/>
                </a:solidFill>
              </a:rPr>
              <a:t>one location – multiple LPs – one unit</a:t>
            </a:r>
            <a:r>
              <a:rPr lang="en-SG" sz="2400" dirty="0" smtClean="0"/>
              <a:t>, admin has to </a:t>
            </a:r>
            <a:r>
              <a:rPr lang="en-SG" sz="2400" dirty="0" smtClean="0"/>
              <a:t>spend a long time</a:t>
            </a:r>
            <a:endParaRPr lang="en-SG" sz="2400" dirty="0" smtClean="0"/>
          </a:p>
          <a:p>
            <a:pPr lvl="1"/>
            <a:r>
              <a:rPr lang="en-SG" sz="2400" dirty="0" smtClean="0"/>
              <a:t>When uploading excel file, location and batch can be temporarily made </a:t>
            </a:r>
            <a:r>
              <a:rPr lang="en-SG" sz="2400" dirty="0" smtClean="0"/>
              <a:t>unique, </a:t>
            </a:r>
            <a:r>
              <a:rPr lang="en-SG" sz="2400" dirty="0" smtClean="0"/>
              <a:t>but it is not a permanent solution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501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smtClean="0"/>
              <a:t>Solution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Omega </a:t>
            </a:r>
            <a:r>
              <a:rPr lang="en-SG" sz="2800" dirty="0" smtClean="0"/>
              <a:t>Hub to allow user to </a:t>
            </a:r>
            <a:r>
              <a:rPr lang="en-SG" sz="2800" u="sng" dirty="0" smtClean="0"/>
              <a:t>enter </a:t>
            </a:r>
            <a:r>
              <a:rPr lang="en-SG" sz="2800" u="sng" dirty="0" smtClean="0"/>
              <a:t>location </a:t>
            </a:r>
            <a:r>
              <a:rPr lang="en-SG" sz="2800" dirty="0" smtClean="0"/>
              <a:t>instead of automatically assigning by FIFO</a:t>
            </a:r>
          </a:p>
          <a:p>
            <a:pPr lvl="1"/>
            <a:r>
              <a:rPr lang="en-SG" sz="2400" dirty="0" smtClean="0"/>
              <a:t>FIFO is theoretically correct, but</a:t>
            </a:r>
          </a:p>
          <a:p>
            <a:pPr lvl="2"/>
            <a:r>
              <a:rPr lang="en-SG" sz="2000" dirty="0"/>
              <a:t>1</a:t>
            </a:r>
            <a:r>
              <a:rPr lang="en-SG" sz="2000" dirty="0" smtClean="0"/>
              <a:t>. not pragmatic nor useful and</a:t>
            </a:r>
          </a:p>
          <a:p>
            <a:pPr lvl="2"/>
            <a:r>
              <a:rPr lang="en-SG" sz="2000" dirty="0" smtClean="0"/>
              <a:t>2. not in line with operations</a:t>
            </a:r>
          </a:p>
          <a:p>
            <a:pPr lvl="1"/>
            <a:r>
              <a:rPr lang="en-SG" sz="2400" dirty="0" smtClean="0">
                <a:solidFill>
                  <a:prstClr val="black"/>
                </a:solidFill>
              </a:rPr>
              <a:t>Additional function can be added to enter location followed by quantity of units, while system automatically allocates to LP within the location</a:t>
            </a:r>
          </a:p>
          <a:p>
            <a:pPr lvl="1"/>
            <a:r>
              <a:rPr lang="en-SG" sz="2400" dirty="0" smtClean="0">
                <a:solidFill>
                  <a:prstClr val="black"/>
                </a:solidFill>
              </a:rPr>
              <a:t>Feasibility – </a:t>
            </a:r>
            <a:r>
              <a:rPr lang="en-SG" sz="2400" dirty="0" smtClean="0">
                <a:solidFill>
                  <a:srgbClr val="00B050"/>
                </a:solidFill>
              </a:rPr>
              <a:t>Very High</a:t>
            </a:r>
          </a:p>
          <a:p>
            <a:pPr lvl="2"/>
            <a:r>
              <a:rPr lang="en-SG" sz="2000" dirty="0" smtClean="0">
                <a:solidFill>
                  <a:prstClr val="black"/>
                </a:solidFill>
              </a:rPr>
              <a:t>Low potential impact on other areas</a:t>
            </a:r>
          </a:p>
        </p:txBody>
      </p:sp>
    </p:spTree>
    <p:extLst>
      <p:ext uri="{BB962C8B-B14F-4D97-AF65-F5344CB8AC3E}">
        <p14:creationId xmlns:p14="http://schemas.microsoft.com/office/powerpoint/2010/main" val="24890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smtClean="0"/>
              <a:t>Solution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SG" sz="2800" dirty="0" smtClean="0"/>
              <a:t>Allow </a:t>
            </a:r>
            <a:r>
              <a:rPr lang="en-SG" sz="2800" u="sng" dirty="0" smtClean="0"/>
              <a:t>multiple LPs to be selected </a:t>
            </a:r>
            <a:r>
              <a:rPr lang="en-SG" sz="2800" dirty="0" smtClean="0"/>
              <a:t>and written down at </a:t>
            </a:r>
            <a:r>
              <a:rPr lang="en-SG" sz="2800" dirty="0" smtClean="0"/>
              <a:t>once</a:t>
            </a:r>
          </a:p>
          <a:p>
            <a:pPr lvl="1"/>
            <a:r>
              <a:rPr lang="en-SG" sz="2400" dirty="0" smtClean="0"/>
              <a:t>Similar to how KGB Outbound admin chooses DNs</a:t>
            </a:r>
          </a:p>
          <a:p>
            <a:pPr lvl="1"/>
            <a:r>
              <a:rPr lang="en-SG" sz="2400" dirty="0" smtClean="0"/>
              <a:t>Allow admins to choose 50 units, 100 units, 200 units, 500 units etc.</a:t>
            </a:r>
          </a:p>
          <a:p>
            <a:pPr lvl="1"/>
            <a:r>
              <a:rPr lang="en-SG" sz="2400" dirty="0" smtClean="0"/>
              <a:t>Allow </a:t>
            </a:r>
            <a:r>
              <a:rPr lang="en-SG" sz="2400" dirty="0" err="1" smtClean="0"/>
              <a:t>tickboxes</a:t>
            </a:r>
            <a:r>
              <a:rPr lang="en-SG" sz="2400" dirty="0" smtClean="0"/>
              <a:t> for minor adjustments (</a:t>
            </a:r>
            <a:r>
              <a:rPr lang="en-SG" sz="2400" dirty="0" err="1" smtClean="0"/>
              <a:t>eg</a:t>
            </a:r>
            <a:r>
              <a:rPr lang="en-SG" sz="2400" dirty="0" smtClean="0"/>
              <a:t>. </a:t>
            </a:r>
            <a:r>
              <a:rPr lang="en-SG" sz="2400" dirty="0" err="1" smtClean="0"/>
              <a:t>untick</a:t>
            </a:r>
            <a:r>
              <a:rPr lang="en-SG" sz="2400" dirty="0" smtClean="0"/>
              <a:t> one LP to reach 495 units)</a:t>
            </a:r>
          </a:p>
          <a:p>
            <a:pPr lvl="1"/>
            <a:r>
              <a:rPr lang="en-SG" sz="2400" dirty="0" smtClean="0"/>
              <a:t>Provide total quantity selected / written down for admin to keep track</a:t>
            </a:r>
          </a:p>
          <a:p>
            <a:pPr lvl="1"/>
            <a:r>
              <a:rPr lang="en-SG" sz="2400" dirty="0" smtClean="0"/>
              <a:t>Feasibility – </a:t>
            </a:r>
            <a:r>
              <a:rPr lang="en-SG" sz="2400" dirty="0" smtClean="0">
                <a:solidFill>
                  <a:srgbClr val="00B050"/>
                </a:solidFill>
              </a:rPr>
              <a:t>High</a:t>
            </a:r>
          </a:p>
          <a:p>
            <a:pPr lvl="2"/>
            <a:r>
              <a:rPr lang="en-SG" sz="2000" dirty="0">
                <a:solidFill>
                  <a:prstClr val="black"/>
                </a:solidFill>
              </a:rPr>
              <a:t>Low potential impact on other areas</a:t>
            </a:r>
          </a:p>
          <a:p>
            <a:pPr lvl="2"/>
            <a:r>
              <a:rPr lang="en-SG" sz="2000" dirty="0" smtClean="0"/>
              <a:t>Similar logic to KGB Outbound waving process’ order sortation</a:t>
            </a:r>
          </a:p>
        </p:txBody>
      </p:sp>
    </p:spTree>
    <p:extLst>
      <p:ext uri="{BB962C8B-B14F-4D97-AF65-F5344CB8AC3E}">
        <p14:creationId xmlns:p14="http://schemas.microsoft.com/office/powerpoint/2010/main" val="18219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smtClean="0"/>
              <a:t>Solution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Instead </a:t>
            </a:r>
            <a:r>
              <a:rPr lang="en-SG" sz="2800" dirty="0" smtClean="0"/>
              <a:t>of showing quantity by LP, </a:t>
            </a:r>
            <a:r>
              <a:rPr lang="en-SG" sz="2800" u="sng" dirty="0" smtClean="0"/>
              <a:t>show quantity by </a:t>
            </a:r>
            <a:r>
              <a:rPr lang="en-SG" sz="2800" u="sng" dirty="0" smtClean="0"/>
              <a:t>location</a:t>
            </a:r>
          </a:p>
          <a:p>
            <a:pPr lvl="1"/>
            <a:r>
              <a:rPr lang="en-SG" sz="2400" dirty="0" smtClean="0"/>
              <a:t>Consolidated quantity shown for each location instead of LP</a:t>
            </a:r>
          </a:p>
          <a:p>
            <a:pPr lvl="1"/>
            <a:r>
              <a:rPr lang="en-SG" sz="2400" dirty="0" smtClean="0"/>
              <a:t>Feasibility – </a:t>
            </a:r>
            <a:r>
              <a:rPr lang="en-SG" sz="2400" dirty="0" smtClean="0">
                <a:solidFill>
                  <a:srgbClr val="FFC000"/>
                </a:solidFill>
              </a:rPr>
              <a:t>Medium</a:t>
            </a:r>
          </a:p>
          <a:p>
            <a:pPr lvl="2"/>
            <a:r>
              <a:rPr lang="en-SG" sz="2000" dirty="0" smtClean="0"/>
              <a:t>Potentially significant impact on KBB which makes use of LP</a:t>
            </a:r>
          </a:p>
          <a:p>
            <a:pPr lvl="1"/>
            <a:endParaRPr lang="en-SG" sz="2400" dirty="0" smtClean="0"/>
          </a:p>
        </p:txBody>
      </p:sp>
    </p:spTree>
    <p:extLst>
      <p:ext uri="{BB962C8B-B14F-4D97-AF65-F5344CB8AC3E}">
        <p14:creationId xmlns:p14="http://schemas.microsoft.com/office/powerpoint/2010/main" val="2305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559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Mass Adjustment for KGB</vt:lpstr>
      <vt:lpstr>Background</vt:lpstr>
      <vt:lpstr>Background</vt:lpstr>
      <vt:lpstr>Background</vt:lpstr>
      <vt:lpstr>Background</vt:lpstr>
      <vt:lpstr>Problem</vt:lpstr>
      <vt:lpstr>Possible Solution 1</vt:lpstr>
      <vt:lpstr>Possible Solution 2</vt:lpstr>
      <vt:lpstr>Possible Solution 3</vt:lpstr>
      <vt:lpstr>Possible Solution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Kayre</dc:creator>
  <cp:lastModifiedBy>Kayre</cp:lastModifiedBy>
  <cp:revision>19</cp:revision>
  <dcterms:created xsi:type="dcterms:W3CDTF">2014-06-19T00:32:51Z</dcterms:created>
  <dcterms:modified xsi:type="dcterms:W3CDTF">2014-06-19T10:41:53Z</dcterms:modified>
</cp:coreProperties>
</file>