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2160" y="-1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3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663A-6DDD-462B-A94A-F55F5C2CF3E7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2EED-C867-4108-80B3-8918263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0"/>
            <a:ext cx="64770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0669" y="1926428"/>
            <a:ext cx="56938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Net </a:t>
            </a:r>
            <a:r>
              <a:rPr lang="en-US" sz="1000" b="1" dirty="0" err="1" smtClean="0"/>
              <a:t>Wt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(Kg)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3110" y="2418692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7352" y="2775706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7352" y="31870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7352" y="35814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7352" y="39624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7352" y="44196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7352" y="48006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3110" y="52578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53110" y="5638800"/>
            <a:ext cx="5469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564.00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" y="6348115"/>
            <a:ext cx="6438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7010400"/>
            <a:ext cx="199882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 add total Net </a:t>
            </a:r>
            <a:r>
              <a:rPr lang="en-US" dirty="0" err="1" smtClean="0"/>
              <a:t>Wt</a:t>
            </a:r>
            <a:r>
              <a:rPr lang="en-US" dirty="0" smtClean="0"/>
              <a:t> in packing  details</a:t>
            </a:r>
            <a:endParaRPr lang="en-US" dirty="0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54"/>
            <a:ext cx="889861" cy="39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78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61436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8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Schenker Singapore Pte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Zhi Ai</dc:creator>
  <cp:lastModifiedBy>Huang Zhi Ai</cp:lastModifiedBy>
  <cp:revision>3</cp:revision>
  <cp:lastPrinted>2015-02-02T09:40:22Z</cp:lastPrinted>
  <dcterms:created xsi:type="dcterms:W3CDTF">2015-02-02T09:29:20Z</dcterms:created>
  <dcterms:modified xsi:type="dcterms:W3CDTF">2015-02-26T01:42:39Z</dcterms:modified>
</cp:coreProperties>
</file>