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5" autoAdjust="0"/>
  </p:normalViewPr>
  <p:slideViewPr>
    <p:cSldViewPr>
      <p:cViewPr>
        <p:scale>
          <a:sx n="75" d="100"/>
          <a:sy n="75" d="100"/>
        </p:scale>
        <p:origin x="-12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2221-3CD1-4F4C-A65F-AF8A01FF254F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DF81-4706-44B5-83AC-939963F8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DF81-4706-44B5-83AC-939963F8F4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CEBA-A305-4274-BE86-2309D7D41BDB}" type="datetimeFigureOut">
              <a:rPr lang="en-US" smtClean="0"/>
              <a:t>28/11/2016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61A7-CE8F-4CB3-B2DC-A2576731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3" descr="C:\Users\bhuang\Desktop\Insert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60" y="2029010"/>
            <a:ext cx="5300385" cy="3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688068"/>
            <a:ext cx="15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MO/AWB/DO: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4995" y="2018268"/>
            <a:ext cx="1242055" cy="8709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68651" y="1115993"/>
            <a:ext cx="1402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Status:</a:t>
            </a:r>
          </a:p>
          <a:p>
            <a:r>
              <a:rPr lang="en-US" sz="1400" dirty="0" smtClean="0"/>
              <a:t>Receive at Docks</a:t>
            </a:r>
          </a:p>
          <a:p>
            <a:r>
              <a:rPr lang="en-US" sz="1400" dirty="0" smtClean="0"/>
              <a:t>Docs Received</a:t>
            </a:r>
          </a:p>
          <a:p>
            <a:r>
              <a:rPr lang="en-US" sz="1400" dirty="0" smtClean="0"/>
              <a:t>WMS Received</a:t>
            </a:r>
          </a:p>
          <a:p>
            <a:r>
              <a:rPr lang="en-US" sz="1400" dirty="0" smtClean="0"/>
              <a:t>Completed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6858001" y="1700769"/>
            <a:ext cx="1010650" cy="128269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0380" y="3333988"/>
            <a:ext cx="11506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0380" y="3453051"/>
            <a:ext cx="11506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3669268"/>
            <a:ext cx="11506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67250" y="2497693"/>
            <a:ext cx="504825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400" y="1066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Once status selected, generate list of shipment with check box to change line item status to Docs Received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4919663" y="1981974"/>
            <a:ext cx="185737" cy="51571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520" y="3573946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No. of crates (compulsory field) need to be filled before documents are passed to SCC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133600" y="3535402"/>
            <a:ext cx="1035362" cy="2126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7838944" y="3362980"/>
            <a:ext cx="98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Remarks Text Box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234108" y="3679880"/>
            <a:ext cx="8858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25" idx="1"/>
          </p:cNvCxnSpPr>
          <p:nvPr/>
        </p:nvCxnSpPr>
        <p:spPr>
          <a:xfrm flipH="1">
            <a:off x="7119934" y="3624590"/>
            <a:ext cx="719010" cy="14897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5753100" y="3610061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Remarks:</a:t>
            </a:r>
            <a:endParaRPr 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48922" y="2714387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Order Type:</a:t>
            </a:r>
          </a:p>
          <a:p>
            <a:r>
              <a:rPr lang="en-US" sz="1400" dirty="0" smtClean="0"/>
              <a:t>Regular – 24hrs</a:t>
            </a:r>
          </a:p>
          <a:p>
            <a:r>
              <a:rPr lang="en-US" sz="1400" dirty="0" smtClean="0"/>
              <a:t>Hot Rush – 2hrs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524000" y="2983469"/>
            <a:ext cx="1507011" cy="10634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29" idx="0"/>
          </p:cNvCxnSpPr>
          <p:nvPr/>
        </p:nvCxnSpPr>
        <p:spPr>
          <a:xfrm flipV="1">
            <a:off x="4919663" y="3610061"/>
            <a:ext cx="1095689" cy="21049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06186" y="5731378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Compulsory ‘ASN#’ Field which need to be entered before status ‘Completed’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6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80291"/>
              </p:ext>
            </p:extLst>
          </p:nvPr>
        </p:nvGraphicFramePr>
        <p:xfrm>
          <a:off x="85725" y="914400"/>
          <a:ext cx="8964613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4" imgW="7419865" imgH="3248111" progId="Excel.Sheet.12">
                  <p:embed/>
                </p:oleObj>
              </mc:Choice>
              <mc:Fallback>
                <p:oleObj name="Worksheet" r:id="rId4" imgW="7419865" imgH="3248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" y="914400"/>
                        <a:ext cx="8964613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81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Worksheet</vt:lpstr>
      <vt:lpstr>PowerPoint Presentation</vt:lpstr>
      <vt:lpstr>PowerPoint Presentation</vt:lpstr>
    </vt:vector>
  </TitlesOfParts>
  <Company>SCHENKER SINGAPORE PTE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Huang</dc:creator>
  <cp:lastModifiedBy>Marian Baccol Cortez</cp:lastModifiedBy>
  <cp:revision>12</cp:revision>
  <dcterms:created xsi:type="dcterms:W3CDTF">2016-11-15T02:02:03Z</dcterms:created>
  <dcterms:modified xsi:type="dcterms:W3CDTF">2016-11-28T02:24:04Z</dcterms:modified>
</cp:coreProperties>
</file>