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657-1058-4A0E-B92E-B1E85EA98306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7E2-A6B3-4100-AC30-1FDCDE654F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257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657-1058-4A0E-B92E-B1E85EA98306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7E2-A6B3-4100-AC30-1FDCDE654F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168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657-1058-4A0E-B92E-B1E85EA98306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7E2-A6B3-4100-AC30-1FDCDE654F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088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657-1058-4A0E-B92E-B1E85EA98306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7E2-A6B3-4100-AC30-1FDCDE654F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133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657-1058-4A0E-B92E-B1E85EA98306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7E2-A6B3-4100-AC30-1FDCDE654F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163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657-1058-4A0E-B92E-B1E85EA98306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7E2-A6B3-4100-AC30-1FDCDE654F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130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657-1058-4A0E-B92E-B1E85EA98306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7E2-A6B3-4100-AC30-1FDCDE654F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353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657-1058-4A0E-B92E-B1E85EA98306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7E2-A6B3-4100-AC30-1FDCDE654F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86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657-1058-4A0E-B92E-B1E85EA98306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7E2-A6B3-4100-AC30-1FDCDE654F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029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657-1058-4A0E-B92E-B1E85EA98306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7E2-A6B3-4100-AC30-1FDCDE654F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504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B657-1058-4A0E-B92E-B1E85EA98306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7E2-A6B3-4100-AC30-1FDCDE654F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CB657-1058-4A0E-B92E-B1E85EA98306}" type="datetimeFigureOut">
              <a:rPr lang="en-PH" smtClean="0"/>
              <a:t>2/22/2017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57E2-A6B3-4100-AC30-1FDCDE654F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290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4" y="170831"/>
            <a:ext cx="5889534" cy="6391333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292947" y="170830"/>
            <a:ext cx="4814047" cy="6391333"/>
          </a:xfrm>
          <a:prstGeom prst="wedgeRectCallout">
            <a:avLst>
              <a:gd name="adj1" fmla="val -65246"/>
              <a:gd name="adj2" fmla="val -22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400" dirty="0" smtClean="0"/>
              <a:t>Please revise the training evaluation form based on the following instructions:</a:t>
            </a:r>
          </a:p>
          <a:p>
            <a:endParaRPr lang="en-PH" sz="1400" dirty="0" smtClean="0"/>
          </a:p>
          <a:p>
            <a:pPr marL="342900" indent="-342900">
              <a:buAutoNum type="arabicPeriod"/>
            </a:pPr>
            <a:r>
              <a:rPr lang="en-PH" sz="1400" dirty="0" smtClean="0"/>
              <a:t>Please include heading name to ‘Training Evaluation Form’</a:t>
            </a:r>
          </a:p>
          <a:p>
            <a:r>
              <a:rPr lang="en-PH" sz="1400" dirty="0" smtClean="0"/>
              <a:t>2. Please revise to ‘Course Name’</a:t>
            </a:r>
          </a:p>
          <a:p>
            <a:r>
              <a:rPr lang="en-PH" sz="1400" dirty="0"/>
              <a:t>3</a:t>
            </a:r>
            <a:r>
              <a:rPr lang="en-PH" sz="1400" dirty="0" smtClean="0"/>
              <a:t>. Please revise ‘Provider’ to  Name of Provider/Name of Trainer</a:t>
            </a:r>
          </a:p>
          <a:p>
            <a:r>
              <a:rPr lang="en-PH" sz="1400" dirty="0" smtClean="0"/>
              <a:t>4.  Please insert instructions on how to complete evaluation form on line before SCORE</a:t>
            </a:r>
          </a:p>
          <a:p>
            <a:endParaRPr lang="en-PH" sz="1400" dirty="0" smtClean="0"/>
          </a:p>
          <a:p>
            <a:r>
              <a:rPr lang="en-US" sz="1400" dirty="0"/>
              <a:t>Your feedback is very important to help us continuously improve and evolve.  </a:t>
            </a:r>
            <a:r>
              <a:rPr lang="en-US" sz="1400" b="1" i="1" dirty="0"/>
              <a:t>­­­­­­­­­­­</a:t>
            </a:r>
            <a:r>
              <a:rPr lang="en-US" sz="1400" dirty="0"/>
              <a:t>­­­­­­­­Please circle the number which corresponds to your point of view.  (Rating scale is 1-5 where 5 is the highest and 1 the lowest) </a:t>
            </a:r>
            <a:r>
              <a:rPr lang="en-US" sz="1400" b="1" dirty="0"/>
              <a:t>Thank you</a:t>
            </a:r>
            <a:r>
              <a:rPr lang="en-US" sz="1400" b="1" dirty="0" smtClean="0"/>
              <a:t>!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5. Please include OVERALL ASSESSMENT after the instructions.  Insert drop down menu with selection from 1-5.</a:t>
            </a:r>
          </a:p>
          <a:p>
            <a:endParaRPr lang="en-US" sz="1400" b="1" dirty="0"/>
          </a:p>
          <a:p>
            <a:r>
              <a:rPr lang="en-PH" sz="1400" dirty="0"/>
              <a:t>6</a:t>
            </a:r>
            <a:r>
              <a:rPr lang="en-PH" sz="1400" dirty="0" smtClean="0"/>
              <a:t>. Under PROGRAM CONTENT</a:t>
            </a:r>
          </a:p>
          <a:p>
            <a:r>
              <a:rPr lang="en-PH" sz="1400" dirty="0"/>
              <a:t>6</a:t>
            </a:r>
            <a:r>
              <a:rPr lang="en-PH" sz="1400" dirty="0" smtClean="0"/>
              <a:t>.1 Please insert line Duration of training after  </a:t>
            </a:r>
          </a:p>
          <a:p>
            <a:r>
              <a:rPr lang="en-PH" sz="1400" dirty="0" smtClean="0"/>
              <a:t>‘Content was useful &amp; brings value’.</a:t>
            </a:r>
          </a:p>
          <a:p>
            <a:endParaRPr lang="en-PH" sz="1400" dirty="0" smtClean="0"/>
          </a:p>
          <a:p>
            <a:r>
              <a:rPr lang="en-PH" sz="1400" dirty="0" smtClean="0"/>
              <a:t>Please insert drop down menu for the following selection:</a:t>
            </a:r>
          </a:p>
          <a:p>
            <a:r>
              <a:rPr lang="en-PH" sz="1400" dirty="0" smtClean="0"/>
              <a:t>Too Short</a:t>
            </a:r>
          </a:p>
          <a:p>
            <a:r>
              <a:rPr lang="en-PH" sz="1400" dirty="0" smtClean="0"/>
              <a:t>Just Right</a:t>
            </a:r>
          </a:p>
          <a:p>
            <a:r>
              <a:rPr lang="en-PH" sz="1400" dirty="0" smtClean="0"/>
              <a:t>Too Long</a:t>
            </a:r>
          </a:p>
          <a:p>
            <a:endParaRPr lang="en-PH" sz="1400" dirty="0"/>
          </a:p>
          <a:p>
            <a:r>
              <a:rPr lang="en-PH" sz="1400" dirty="0" smtClean="0"/>
              <a:t>7. Please remove ‘Your overall rating on the course’ line. This should be the OVERALL ASSESSMENT line.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62068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0" y="0"/>
            <a:ext cx="6592220" cy="6439799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7296150" y="0"/>
            <a:ext cx="4591049" cy="1341912"/>
          </a:xfrm>
          <a:prstGeom prst="wedgeRectCallout">
            <a:avLst>
              <a:gd name="adj1" fmla="val -75334"/>
              <a:gd name="adj2" fmla="val -43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PH" sz="1400" dirty="0" smtClean="0"/>
              <a:t>Please revise heading to ‘Training Effectiveness Form’.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85530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190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Khay Bassig</dc:creator>
  <cp:lastModifiedBy>Khay Bassig</cp:lastModifiedBy>
  <cp:revision>9</cp:revision>
  <dcterms:created xsi:type="dcterms:W3CDTF">2017-02-22T08:05:57Z</dcterms:created>
  <dcterms:modified xsi:type="dcterms:W3CDTF">2017-02-22T09:30:20Z</dcterms:modified>
</cp:coreProperties>
</file>