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79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91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506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10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3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11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07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327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14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284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909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9B7E-7021-4BC9-A52E-ED97EADE2EB8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6046-C824-46EC-9E48-8B813A07E2B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41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7" y="2004583"/>
            <a:ext cx="8311684" cy="3138727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124504" y="122619"/>
            <a:ext cx="4019496" cy="4619501"/>
          </a:xfrm>
          <a:prstGeom prst="wedgeRectCallout">
            <a:avLst>
              <a:gd name="adj1" fmla="val -115340"/>
              <a:gd name="adj2" fmla="val 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400" dirty="0" smtClean="0"/>
              <a:t>Email message: Evaluation Of Course  by (name of  staff &amp; user ID)</a:t>
            </a:r>
          </a:p>
          <a:p>
            <a:endParaRPr lang="en-PH" sz="1400" dirty="0"/>
          </a:p>
          <a:p>
            <a:r>
              <a:rPr lang="en-PH" sz="1400" dirty="0" smtClean="0"/>
              <a:t>Please edit: </a:t>
            </a:r>
          </a:p>
          <a:p>
            <a:pPr marL="342900" indent="-342900">
              <a:buAutoNum type="arabicPeriod"/>
            </a:pPr>
            <a:r>
              <a:rPr lang="en-PH" sz="1400" dirty="0" smtClean="0"/>
              <a:t>Subject to be read: Training evaluation by (name of staff  &amp; user ID no.)</a:t>
            </a:r>
          </a:p>
          <a:p>
            <a:pPr marL="342900" indent="-342900">
              <a:buAutoNum type="arabicPeriod"/>
            </a:pPr>
            <a:r>
              <a:rPr lang="en-PH" sz="1400" dirty="0" smtClean="0"/>
              <a:t>Please edit message body to:</a:t>
            </a:r>
          </a:p>
          <a:p>
            <a:endParaRPr lang="en-PH" sz="1400" dirty="0"/>
          </a:p>
          <a:p>
            <a:r>
              <a:rPr lang="en-PH" sz="1400" dirty="0" smtClean="0"/>
              <a:t>Dear HR Admin, </a:t>
            </a:r>
          </a:p>
          <a:p>
            <a:endParaRPr lang="en-PH" sz="1400" dirty="0"/>
          </a:p>
          <a:p>
            <a:r>
              <a:rPr lang="en-PH" sz="1400" dirty="0" smtClean="0"/>
              <a:t>Please be advised that (name of staff) has completed Training Evaluation Form of the following course: (name of course).</a:t>
            </a:r>
          </a:p>
          <a:p>
            <a:endParaRPr lang="en-PH" sz="1400" dirty="0"/>
          </a:p>
          <a:p>
            <a:r>
              <a:rPr lang="en-PH" sz="1400" dirty="0" smtClean="0"/>
              <a:t>Please click the link below to access the form: (name of link).</a:t>
            </a:r>
          </a:p>
          <a:p>
            <a:endParaRPr lang="en-PH" sz="1400" dirty="0" smtClean="0"/>
          </a:p>
          <a:p>
            <a:endParaRPr lang="en-PH" sz="1400" dirty="0" smtClean="0"/>
          </a:p>
          <a:p>
            <a:r>
              <a:rPr lang="en-PH" sz="1400" dirty="0" smtClean="0"/>
              <a:t>Best regards,</a:t>
            </a:r>
          </a:p>
          <a:p>
            <a:r>
              <a:rPr lang="en-PH" sz="1400" dirty="0" smtClean="0"/>
              <a:t>HR Department</a:t>
            </a:r>
          </a:p>
          <a:p>
            <a:r>
              <a:rPr lang="en-PH" sz="1400" dirty="0" smtClean="0"/>
              <a:t>Schenker Philippines, Inc.</a:t>
            </a:r>
          </a:p>
        </p:txBody>
      </p:sp>
    </p:spTree>
    <p:extLst>
      <p:ext uri="{BB962C8B-B14F-4D97-AF65-F5344CB8AC3E}">
        <p14:creationId xmlns:p14="http://schemas.microsoft.com/office/powerpoint/2010/main" val="199852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058"/>
            <a:ext cx="9416978" cy="4235030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283993" y="143885"/>
            <a:ext cx="4529858" cy="4566338"/>
          </a:xfrm>
          <a:prstGeom prst="wedgeRectCallout">
            <a:avLst>
              <a:gd name="adj1" fmla="val -103746"/>
              <a:gd name="adj2" fmla="val -2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400" dirty="0" smtClean="0"/>
              <a:t>Email message: Effectiveness of Course by (name of staff &amp; </a:t>
            </a:r>
            <a:r>
              <a:rPr lang="en-PH" sz="1400" dirty="0" err="1" smtClean="0"/>
              <a:t>userID</a:t>
            </a:r>
            <a:r>
              <a:rPr lang="en-PH" sz="1400" dirty="0" smtClean="0"/>
              <a:t>)</a:t>
            </a:r>
          </a:p>
          <a:p>
            <a:endParaRPr lang="en-PH" sz="1400" dirty="0" smtClean="0"/>
          </a:p>
          <a:p>
            <a:pPr marL="342900" indent="-342900">
              <a:buAutoNum type="arabicPeriod"/>
            </a:pPr>
            <a:r>
              <a:rPr lang="en-PH" sz="1400" dirty="0" smtClean="0"/>
              <a:t>To clarify: this email on training effectiveness should be completed by the </a:t>
            </a:r>
            <a:r>
              <a:rPr lang="en-PH" sz="1400" b="1" dirty="0" smtClean="0"/>
              <a:t>L1</a:t>
            </a:r>
            <a:r>
              <a:rPr lang="en-PH" sz="1400" dirty="0" smtClean="0"/>
              <a:t> for the staff who completed  a particular course. </a:t>
            </a:r>
          </a:p>
          <a:p>
            <a:pPr marL="342900" indent="-342900">
              <a:buAutoNum type="arabicPeriod"/>
            </a:pPr>
            <a:r>
              <a:rPr lang="en-PH" sz="1400" dirty="0" smtClean="0"/>
              <a:t>Please edit Subject to Training Effectiveness Form Completed by (name of manager for name of staff)</a:t>
            </a:r>
          </a:p>
          <a:p>
            <a:pPr marL="342900" indent="-342900">
              <a:buAutoNum type="arabicPeriod"/>
            </a:pPr>
            <a:r>
              <a:rPr lang="en-PH" sz="1400" dirty="0" smtClean="0"/>
              <a:t>Please edit Email body to: </a:t>
            </a:r>
          </a:p>
          <a:p>
            <a:endParaRPr lang="en-PH" sz="1400" dirty="0" smtClean="0"/>
          </a:p>
          <a:p>
            <a:r>
              <a:rPr lang="en-PH" sz="1400" dirty="0" smtClean="0"/>
              <a:t>Dear HR Admin,</a:t>
            </a:r>
            <a:endParaRPr lang="en-PH" sz="1400" dirty="0"/>
          </a:p>
          <a:p>
            <a:endParaRPr lang="en-PH" sz="1400" dirty="0"/>
          </a:p>
          <a:p>
            <a:r>
              <a:rPr lang="en-PH" sz="1400" dirty="0" smtClean="0"/>
              <a:t>Please be advised that (name of L1) has completed the Training Effectiveness Form for (name of staff) for the following course (name of course): </a:t>
            </a:r>
          </a:p>
          <a:p>
            <a:endParaRPr lang="en-PH" sz="1400" dirty="0"/>
          </a:p>
          <a:p>
            <a:r>
              <a:rPr lang="en-PH" sz="1400" dirty="0" smtClean="0"/>
              <a:t>Please click the link below to access the form: (name of link)</a:t>
            </a:r>
          </a:p>
          <a:p>
            <a:endParaRPr lang="en-PH" sz="1400" dirty="0" smtClean="0"/>
          </a:p>
          <a:p>
            <a:r>
              <a:rPr lang="en-PH" sz="1400" dirty="0" smtClean="0"/>
              <a:t>Best regards,</a:t>
            </a:r>
          </a:p>
          <a:p>
            <a:r>
              <a:rPr lang="en-PH" sz="1400" dirty="0" smtClean="0"/>
              <a:t>HR Department</a:t>
            </a:r>
          </a:p>
          <a:p>
            <a:r>
              <a:rPr lang="en-PH" sz="1400" dirty="0" smtClean="0"/>
              <a:t>Schenker Philippines, Inc.</a:t>
            </a:r>
          </a:p>
          <a:p>
            <a:endParaRPr lang="en-PH" sz="1400" dirty="0" smtClean="0"/>
          </a:p>
        </p:txBody>
      </p:sp>
    </p:spTree>
    <p:extLst>
      <p:ext uri="{BB962C8B-B14F-4D97-AF65-F5344CB8AC3E}">
        <p14:creationId xmlns:p14="http://schemas.microsoft.com/office/powerpoint/2010/main" val="199176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988"/>
            <a:ext cx="8996591" cy="3880882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241463" y="0"/>
            <a:ext cx="4529858" cy="3072809"/>
          </a:xfrm>
          <a:prstGeom prst="wedgeRectCallout">
            <a:avLst>
              <a:gd name="adj1" fmla="val -112195"/>
              <a:gd name="adj2" fmla="val 32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400" dirty="0" smtClean="0"/>
              <a:t>Email message: HOD Approved</a:t>
            </a:r>
          </a:p>
          <a:p>
            <a:endParaRPr lang="en-PH" sz="1400" dirty="0" smtClean="0"/>
          </a:p>
          <a:p>
            <a:pPr marL="342900" indent="-342900">
              <a:buAutoNum type="arabicPeriod"/>
            </a:pPr>
            <a:r>
              <a:rPr lang="en-PH" sz="1400" dirty="0" smtClean="0"/>
              <a:t>Please edit Subject to Training approved by HOD</a:t>
            </a:r>
          </a:p>
          <a:p>
            <a:pPr marL="342900" indent="-342900">
              <a:buAutoNum type="arabicPeriod"/>
            </a:pPr>
            <a:r>
              <a:rPr lang="en-PH" sz="1400" dirty="0" smtClean="0"/>
              <a:t>Please edit Email body to: </a:t>
            </a:r>
          </a:p>
          <a:p>
            <a:endParaRPr lang="en-PH" sz="1400" dirty="0"/>
          </a:p>
          <a:p>
            <a:r>
              <a:rPr lang="en-PH" sz="1400" dirty="0" smtClean="0"/>
              <a:t>Please be advised that (name of HOD) has approved the training application of (name of staff) for the following course (name of course):</a:t>
            </a:r>
          </a:p>
          <a:p>
            <a:endParaRPr lang="en-PH" sz="1400" dirty="0"/>
          </a:p>
          <a:p>
            <a:r>
              <a:rPr lang="en-PH" sz="1400" dirty="0" smtClean="0"/>
              <a:t>Please click the link below to access the form: (name of link)</a:t>
            </a:r>
          </a:p>
          <a:p>
            <a:endParaRPr lang="en-PH" sz="1400" dirty="0" smtClean="0"/>
          </a:p>
          <a:p>
            <a:r>
              <a:rPr lang="en-PH" sz="1400" dirty="0" smtClean="0"/>
              <a:t>Best regards,</a:t>
            </a:r>
          </a:p>
          <a:p>
            <a:r>
              <a:rPr lang="en-PH" sz="1400" dirty="0" smtClean="0"/>
              <a:t>HR Department</a:t>
            </a:r>
          </a:p>
          <a:p>
            <a:r>
              <a:rPr lang="en-PH" sz="1400" dirty="0" smtClean="0"/>
              <a:t>Schenker Philippines, Inc.</a:t>
            </a:r>
          </a:p>
          <a:p>
            <a:endParaRPr lang="en-PH" sz="1400" dirty="0" smtClean="0"/>
          </a:p>
        </p:txBody>
      </p:sp>
    </p:spTree>
    <p:extLst>
      <p:ext uri="{BB962C8B-B14F-4D97-AF65-F5344CB8AC3E}">
        <p14:creationId xmlns:p14="http://schemas.microsoft.com/office/powerpoint/2010/main" val="186133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2" y="1850064"/>
            <a:ext cx="8750137" cy="3535547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4561960" y="-116958"/>
            <a:ext cx="4529858" cy="3381153"/>
          </a:xfrm>
          <a:prstGeom prst="wedgeRectCallout">
            <a:avLst>
              <a:gd name="adj1" fmla="val -92948"/>
              <a:gd name="adj2" fmla="val 20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400" dirty="0" smtClean="0"/>
              <a:t>Email message: HR Approved</a:t>
            </a:r>
          </a:p>
          <a:p>
            <a:endParaRPr lang="en-PH" sz="1400" dirty="0" smtClean="0"/>
          </a:p>
          <a:p>
            <a:pPr marL="342900" indent="-342900">
              <a:buAutoNum type="arabicPeriod"/>
            </a:pPr>
            <a:r>
              <a:rPr lang="en-PH" sz="1400" dirty="0" smtClean="0"/>
              <a:t>Please edit Subject to HR Closes Training Application</a:t>
            </a:r>
          </a:p>
          <a:p>
            <a:pPr marL="342900" indent="-342900">
              <a:buAutoNum type="arabicPeriod"/>
            </a:pPr>
            <a:r>
              <a:rPr lang="en-PH" sz="1400" dirty="0" smtClean="0"/>
              <a:t>Please edit Email body to: </a:t>
            </a:r>
          </a:p>
          <a:p>
            <a:pPr marL="342900" indent="-342900">
              <a:buAutoNum type="arabicPeriod"/>
            </a:pPr>
            <a:endParaRPr lang="en-PH" sz="1400" dirty="0"/>
          </a:p>
          <a:p>
            <a:r>
              <a:rPr lang="en-PH" sz="1400" dirty="0" smtClean="0"/>
              <a:t>Dear (Name of staff),</a:t>
            </a:r>
          </a:p>
          <a:p>
            <a:endParaRPr lang="en-PH" sz="1400" dirty="0"/>
          </a:p>
          <a:p>
            <a:r>
              <a:rPr lang="en-PH" sz="1400" dirty="0" smtClean="0"/>
              <a:t>Please be advised that HR has closed the training application for the following course (name of course): </a:t>
            </a:r>
          </a:p>
          <a:p>
            <a:endParaRPr lang="en-PH" sz="1400" dirty="0"/>
          </a:p>
          <a:p>
            <a:r>
              <a:rPr lang="en-PH" sz="1400" dirty="0" smtClean="0"/>
              <a:t>Please click the link below to access the form: (name of link)</a:t>
            </a:r>
          </a:p>
          <a:p>
            <a:endParaRPr lang="en-PH" sz="1400" dirty="0" smtClean="0"/>
          </a:p>
          <a:p>
            <a:r>
              <a:rPr lang="en-PH" sz="1400" dirty="0" smtClean="0"/>
              <a:t>Best regards,</a:t>
            </a:r>
          </a:p>
          <a:p>
            <a:r>
              <a:rPr lang="en-PH" sz="1400" dirty="0" smtClean="0"/>
              <a:t>HR Department</a:t>
            </a:r>
          </a:p>
          <a:p>
            <a:r>
              <a:rPr lang="en-PH" sz="1400" dirty="0" smtClean="0"/>
              <a:t>Schenker Philippines, Inc.</a:t>
            </a:r>
          </a:p>
        </p:txBody>
      </p:sp>
    </p:spTree>
    <p:extLst>
      <p:ext uri="{BB962C8B-B14F-4D97-AF65-F5344CB8AC3E}">
        <p14:creationId xmlns:p14="http://schemas.microsoft.com/office/powerpoint/2010/main" val="42123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3" y="2635873"/>
            <a:ext cx="8389088" cy="3843830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4473689" y="95534"/>
            <a:ext cx="4529858" cy="3643953"/>
          </a:xfrm>
          <a:prstGeom prst="wedgeRectCallout">
            <a:avLst>
              <a:gd name="adj1" fmla="val -101650"/>
              <a:gd name="adj2" fmla="val 30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400" dirty="0" smtClean="0"/>
              <a:t>Email message: Submitted by Employee </a:t>
            </a:r>
          </a:p>
          <a:p>
            <a:endParaRPr lang="en-PH" sz="1400" dirty="0" smtClean="0"/>
          </a:p>
          <a:p>
            <a:pPr marL="342900" indent="-342900">
              <a:buAutoNum type="arabicPeriod"/>
            </a:pPr>
            <a:r>
              <a:rPr lang="en-PH" sz="1400" dirty="0" smtClean="0"/>
              <a:t>Please edit Subject to Training Application submitted by Employee</a:t>
            </a:r>
          </a:p>
          <a:p>
            <a:pPr marL="342900" indent="-342900">
              <a:buAutoNum type="arabicPeriod"/>
            </a:pPr>
            <a:r>
              <a:rPr lang="en-PH" sz="1400" dirty="0" smtClean="0"/>
              <a:t>Please edit Email body to: </a:t>
            </a:r>
          </a:p>
          <a:p>
            <a:endParaRPr lang="en-PH" sz="1400" dirty="0"/>
          </a:p>
          <a:p>
            <a:r>
              <a:rPr lang="en-PH" sz="1400" dirty="0" smtClean="0"/>
              <a:t>Please be advised that (name of employee) has submitted the training application for the following course. For your approval.</a:t>
            </a:r>
          </a:p>
          <a:p>
            <a:r>
              <a:rPr lang="en-PH" sz="1400" dirty="0" smtClean="0"/>
              <a:t>(name of course).</a:t>
            </a:r>
          </a:p>
          <a:p>
            <a:endParaRPr lang="en-PH" sz="1400" dirty="0"/>
          </a:p>
          <a:p>
            <a:r>
              <a:rPr lang="en-PH" sz="1400" dirty="0" smtClean="0"/>
              <a:t>Please click the link below to access the form: (name of link)</a:t>
            </a:r>
          </a:p>
          <a:p>
            <a:endParaRPr lang="en-PH" sz="1400" dirty="0" smtClean="0"/>
          </a:p>
          <a:p>
            <a:r>
              <a:rPr lang="en-PH" sz="1400" dirty="0" smtClean="0"/>
              <a:t>Best regards,</a:t>
            </a:r>
          </a:p>
          <a:p>
            <a:r>
              <a:rPr lang="en-PH" sz="1400" dirty="0" smtClean="0"/>
              <a:t>HR Department</a:t>
            </a:r>
          </a:p>
          <a:p>
            <a:r>
              <a:rPr lang="en-PH" sz="1400" dirty="0" smtClean="0"/>
              <a:t>Schenker Philippines, Inc.</a:t>
            </a:r>
          </a:p>
          <a:p>
            <a:endParaRPr lang="en-PH" sz="1400" dirty="0" smtClean="0"/>
          </a:p>
        </p:txBody>
      </p:sp>
    </p:spTree>
    <p:extLst>
      <p:ext uri="{BB962C8B-B14F-4D97-AF65-F5344CB8AC3E}">
        <p14:creationId xmlns:p14="http://schemas.microsoft.com/office/powerpoint/2010/main" val="322426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430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 Bassig</dc:creator>
  <cp:lastModifiedBy>Khay Bassig</cp:lastModifiedBy>
  <cp:revision>12</cp:revision>
  <dcterms:created xsi:type="dcterms:W3CDTF">2017-02-22T01:21:54Z</dcterms:created>
  <dcterms:modified xsi:type="dcterms:W3CDTF">2017-02-22T07:57:44Z</dcterms:modified>
</cp:coreProperties>
</file>