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INBOUND PROCESS IMPROVEMENT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8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8655" y="381000"/>
            <a:ext cx="85344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 smtClean="0"/>
              <a:t>Inbound process automation</a:t>
            </a:r>
          </a:p>
          <a:p>
            <a:pPr lvl="0"/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Currently </a:t>
            </a:r>
            <a:r>
              <a:rPr lang="en-US" dirty="0"/>
              <a:t>after scan and finalize ASN, we need to go to ASN maintenance to update </a:t>
            </a:r>
            <a:r>
              <a:rPr lang="en-US" b="1" dirty="0"/>
              <a:t>HAWB</a:t>
            </a:r>
            <a:r>
              <a:rPr lang="en-US" dirty="0"/>
              <a:t>, the information are already in </a:t>
            </a:r>
            <a:r>
              <a:rPr lang="en-US" b="1" dirty="0"/>
              <a:t>reference1</a:t>
            </a:r>
            <a:r>
              <a:rPr lang="en-US" dirty="0"/>
              <a:t>, can just direct link to it. 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And we need to manual update “</a:t>
            </a:r>
            <a:r>
              <a:rPr lang="en-US" b="1" dirty="0"/>
              <a:t>Date1</a:t>
            </a:r>
            <a:r>
              <a:rPr lang="en-US" dirty="0"/>
              <a:t>” based on actual physical receiving time, this time can be capture from HAWB scan time, the HAWB scan time was updated by program utility -&gt; “</a:t>
            </a:r>
            <a:r>
              <a:rPr lang="en-US" b="1" dirty="0"/>
              <a:t>update inbound HAWB arrive date</a:t>
            </a:r>
            <a:r>
              <a:rPr lang="en-US" dirty="0" smtClean="0"/>
              <a:t>”.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For “</a:t>
            </a:r>
            <a:r>
              <a:rPr lang="en-US" b="1" dirty="0"/>
              <a:t>Place of Discharge</a:t>
            </a:r>
            <a:r>
              <a:rPr lang="en-US" dirty="0"/>
              <a:t>” also can be updated automatically based on pack slip no., currently there is no logic been built in system, I will come out a logic sheet later and can use code maintenance program to manage it, if any change in the future. The sheet will provide to you later.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b="1" dirty="0"/>
              <a:t>finalize ASN program</a:t>
            </a:r>
            <a:r>
              <a:rPr lang="en-US" dirty="0"/>
              <a:t> also do some improvement to default </a:t>
            </a:r>
            <a:r>
              <a:rPr lang="en-US" b="1" dirty="0"/>
              <a:t>NC shipment</a:t>
            </a:r>
            <a:r>
              <a:rPr lang="en-US" dirty="0"/>
              <a:t> as </a:t>
            </a:r>
            <a:r>
              <a:rPr lang="en-US" b="1" dirty="0"/>
              <a:t>N</a:t>
            </a:r>
            <a:r>
              <a:rPr lang="en-US" dirty="0"/>
              <a:t>, coz NC rate only 0.18% of overall inbound shipment, the default solution can apply to rest of 99.82% shipments.</a:t>
            </a:r>
          </a:p>
        </p:txBody>
      </p:sp>
    </p:spTree>
    <p:extLst>
      <p:ext uri="{BB962C8B-B14F-4D97-AF65-F5344CB8AC3E}">
        <p14:creationId xmlns:p14="http://schemas.microsoft.com/office/powerpoint/2010/main" val="254912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080655"/>
            <a:ext cx="69627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55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62200"/>
            <a:ext cx="43338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16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60960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82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INBOUND PROCESS IMPROVEMENT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INBOUND PROCESS IMPROVEMENT</dc:title>
  <dc:creator>Sean Chen</dc:creator>
  <cp:lastModifiedBy>Sean Chen</cp:lastModifiedBy>
  <cp:revision>1</cp:revision>
  <dcterms:created xsi:type="dcterms:W3CDTF">2006-08-16T00:00:00Z</dcterms:created>
  <dcterms:modified xsi:type="dcterms:W3CDTF">2018-04-10T07:54:18Z</dcterms:modified>
</cp:coreProperties>
</file>