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65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445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96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014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50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5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33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257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3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82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545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B10C-9B8D-4D06-BB01-10C5776F834C}" type="datetimeFigureOut">
              <a:rPr lang="en-SG" smtClean="0"/>
              <a:t>11/4/2018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633A-FB48-4DBA-B923-BE1B78E3C8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57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648" y="650790"/>
            <a:ext cx="10048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000" b="1" dirty="0" smtClean="0">
                <a:latin typeface="DB Head" panose="020B0502050202020204" pitchFamily="34" charset="0"/>
              </a:rPr>
              <a:t>1. “Kit </a:t>
            </a:r>
            <a:r>
              <a:rPr lang="en-SG" altLang="zh-CN" sz="2000" b="1" dirty="0" err="1" smtClean="0">
                <a:latin typeface="DB Head" panose="020B0502050202020204" pitchFamily="34" charset="0"/>
              </a:rPr>
              <a:t>Qty</a:t>
            </a:r>
            <a:r>
              <a:rPr lang="en-SG" altLang="zh-CN" sz="2000" b="1" dirty="0" smtClean="0">
                <a:latin typeface="DB Head" panose="020B0502050202020204" pitchFamily="34" charset="0"/>
              </a:rPr>
              <a:t>” for orders with accessories only</a:t>
            </a:r>
            <a:endParaRPr lang="en-SG" altLang="zh-CN" sz="2000" b="1" dirty="0" smtClean="0">
              <a:latin typeface="DB Head" panose="020B050205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25" y="4239606"/>
            <a:ext cx="11011091" cy="4118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2642" y="2397726"/>
            <a:ext cx="26259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Affected Reports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6648" y="3847109"/>
            <a:ext cx="112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Kit </a:t>
            </a:r>
            <a:r>
              <a:rPr lang="en-SG" dirty="0" err="1" smtClean="0"/>
              <a:t>Qty</a:t>
            </a:r>
            <a:r>
              <a:rPr lang="en-SG" dirty="0" smtClean="0"/>
              <a:t> = 0 </a:t>
            </a:r>
            <a:endParaRPr lang="en-SG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76648" y="1158621"/>
            <a:ext cx="24016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Focused orders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425" y="1606201"/>
            <a:ext cx="1126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WMS orders with only </a:t>
            </a:r>
            <a:r>
              <a:rPr lang="en-SG" dirty="0" smtClean="0"/>
              <a:t>1 accessory SKU</a:t>
            </a:r>
            <a:r>
              <a:rPr lang="en-SG" dirty="0" smtClean="0"/>
              <a:t>. Example: WMS 7673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How to confirm whether it’s an accessory SKU? - Refer to Excel attached. </a:t>
            </a:r>
            <a:r>
              <a:rPr lang="en-SG" dirty="0" smtClean="0"/>
              <a:t>SKU is considered as accessory if it is included.</a:t>
            </a:r>
            <a:endParaRPr lang="en-SG" dirty="0" smtClean="0"/>
          </a:p>
        </p:txBody>
      </p:sp>
      <p:sp>
        <p:nvSpPr>
          <p:cNvPr id="7" name="Rectangle 6"/>
          <p:cNvSpPr/>
          <p:nvPr/>
        </p:nvSpPr>
        <p:spPr>
          <a:xfrm>
            <a:off x="8966635" y="4140755"/>
            <a:ext cx="757881" cy="609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/>
          <p:cNvSpPr txBox="1"/>
          <p:nvPr/>
        </p:nvSpPr>
        <p:spPr>
          <a:xfrm>
            <a:off x="585425" y="2860695"/>
            <a:ext cx="1126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CODE – KPI – Outbound KPI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CODE – Billing Report – Outgoing Order Detail</a:t>
            </a:r>
            <a:endParaRPr lang="en-SG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23065" y="3404384"/>
            <a:ext cx="12938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1718" y="4750355"/>
            <a:ext cx="15177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6" y="5521014"/>
            <a:ext cx="11011091" cy="41189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997736" y="5422163"/>
            <a:ext cx="757881" cy="609600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59" y="6232793"/>
            <a:ext cx="1430829" cy="3071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4024" y="5174724"/>
            <a:ext cx="112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Kit </a:t>
            </a:r>
            <a:r>
              <a:rPr lang="en-SG" dirty="0" err="1" smtClean="0"/>
              <a:t>Qty</a:t>
            </a:r>
            <a:r>
              <a:rPr lang="en-SG" dirty="0" smtClean="0"/>
              <a:t> = 3 </a:t>
            </a:r>
            <a:endParaRPr lang="en-SG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9214694" y="5650910"/>
            <a:ext cx="38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3</a:t>
            </a:r>
            <a:endParaRPr lang="en-SG" dirty="0"/>
          </a:p>
        </p:txBody>
      </p:sp>
      <p:sp>
        <p:nvSpPr>
          <p:cNvPr id="21" name="TextBox 20"/>
          <p:cNvSpPr txBox="1"/>
          <p:nvPr/>
        </p:nvSpPr>
        <p:spPr>
          <a:xfrm>
            <a:off x="564024" y="5997499"/>
            <a:ext cx="551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Calculation: 50 (</a:t>
            </a:r>
            <a:r>
              <a:rPr lang="en-SG" dirty="0" err="1" smtClean="0"/>
              <a:t>Qty</a:t>
            </a:r>
            <a:r>
              <a:rPr lang="en-SG" dirty="0" smtClean="0"/>
              <a:t>) / 20 (</a:t>
            </a:r>
            <a:r>
              <a:rPr lang="en-SG" dirty="0" err="1" smtClean="0"/>
              <a:t>Qty</a:t>
            </a:r>
            <a:r>
              <a:rPr lang="en-SG" dirty="0" smtClean="0"/>
              <a:t>/Kit) = 3 (2.5 round up)</a:t>
            </a:r>
          </a:p>
          <a:p>
            <a:r>
              <a:rPr lang="en-SG" b="1" dirty="0" smtClean="0"/>
              <a:t>Please round up all decimal numbers.</a:t>
            </a:r>
            <a:endParaRPr lang="en-SG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514388" y="6201689"/>
            <a:ext cx="55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(In Excel file attached)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0443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6648" y="650790"/>
            <a:ext cx="10048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CN" sz="2000" b="1" dirty="0" smtClean="0">
                <a:latin typeface="DB Head" panose="020B0502050202020204" pitchFamily="34" charset="0"/>
              </a:rPr>
              <a:t>2. Eliminate </a:t>
            </a:r>
            <a:r>
              <a:rPr lang="en-SG" altLang="zh-CN" sz="2000" b="1" smtClean="0">
                <a:latin typeface="DB Head" panose="020B0502050202020204" pitchFamily="34" charset="0"/>
              </a:rPr>
              <a:t>duplicated selection </a:t>
            </a:r>
            <a:r>
              <a:rPr lang="en-SG" altLang="zh-CN" sz="2000" b="1" dirty="0" smtClean="0">
                <a:latin typeface="DB Head" panose="020B0502050202020204" pitchFamily="34" charset="0"/>
              </a:rPr>
              <a:t>for same orders </a:t>
            </a:r>
            <a:endParaRPr lang="en-SG" altLang="zh-CN" sz="2000" b="1" dirty="0" smtClean="0">
              <a:latin typeface="DB Head" panose="020B050205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425" y="1899893"/>
            <a:ext cx="12938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Current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6648" y="1158621"/>
            <a:ext cx="24016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Focused orders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425" y="1606201"/>
            <a:ext cx="112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Cortex orders</a:t>
            </a:r>
          </a:p>
        </p:txBody>
      </p:sp>
      <p:pic>
        <p:nvPicPr>
          <p:cNvPr id="2050" name="Picture 2" descr="ii_jfuw2b2a0_162b405c214472b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1" t="7829" b="52657"/>
          <a:stretch/>
        </p:blipFill>
        <p:spPr bwMode="auto">
          <a:xfrm>
            <a:off x="939824" y="3493960"/>
            <a:ext cx="5786345" cy="204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85425" y="2346168"/>
            <a:ext cx="1170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We need to select correct WMS number from all on-going WMS numbers for Cortex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Once we finished the 1</a:t>
            </a:r>
            <a:r>
              <a:rPr lang="en-SG" baseline="30000" dirty="0" smtClean="0"/>
              <a:t>st</a:t>
            </a:r>
            <a:r>
              <a:rPr lang="en-SG" dirty="0" smtClean="0"/>
              <a:t>  kit, click print, all information will be erased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We need to select again for the 2</a:t>
            </a:r>
            <a:r>
              <a:rPr lang="en-SG" baseline="30000" dirty="0" smtClean="0"/>
              <a:t>nd</a:t>
            </a:r>
            <a:r>
              <a:rPr lang="en-SG" dirty="0" smtClean="0"/>
              <a:t> kit, and repeat until all kits are scanned and printed. Please imagine we have a 500 kits order </a:t>
            </a:r>
            <a:r>
              <a:rPr lang="en-SG" dirty="0" smtClean="0">
                <a:sym typeface="Wingdings" panose="05000000000000000000" pitchFamily="2" charset="2"/>
              </a:rPr>
              <a:t></a:t>
            </a:r>
            <a:endParaRPr lang="en-SG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76648" y="5447101"/>
            <a:ext cx="16139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Expected:</a:t>
            </a:r>
            <a:endParaRPr lang="en-US" sz="28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6648" y="5874753"/>
            <a:ext cx="1126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dirty="0" smtClean="0"/>
              <a:t>We manually select necessary information once.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smtClean="0"/>
              <a:t>Option 1: System </a:t>
            </a:r>
            <a:r>
              <a:rPr lang="en-SG" dirty="0" smtClean="0"/>
              <a:t>automatically copy those information to all kits under same </a:t>
            </a:r>
            <a:r>
              <a:rPr lang="en-SG" smtClean="0"/>
              <a:t>order.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SG" smtClean="0"/>
              <a:t>Option 2: System keep all information except serial numbers after clicking print.</a:t>
            </a:r>
            <a:endParaRPr lang="en-SG" dirty="0" smtClean="0"/>
          </a:p>
        </p:txBody>
      </p:sp>
    </p:spTree>
    <p:extLst>
      <p:ext uri="{BB962C8B-B14F-4D97-AF65-F5344CB8AC3E}">
        <p14:creationId xmlns:p14="http://schemas.microsoft.com/office/powerpoint/2010/main" val="400456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217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DB Head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Yanjing</dc:creator>
  <cp:lastModifiedBy>Lin Yanjing</cp:lastModifiedBy>
  <cp:revision>8</cp:revision>
  <dcterms:created xsi:type="dcterms:W3CDTF">2018-04-11T02:03:10Z</dcterms:created>
  <dcterms:modified xsi:type="dcterms:W3CDTF">2018-04-11T09:52:46Z</dcterms:modified>
</cp:coreProperties>
</file>