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Trio Analysis:</a:t>
            </a:r>
            <a:br>
              <a:rPr lang="en-US" dirty="0" smtClean="0"/>
            </a:br>
            <a:r>
              <a:rPr lang="en-US" dirty="0" smtClean="0"/>
              <a:t>A Reproducible Example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Borgman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VARI Bioinformatics &amp;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Biostatistics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734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11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 Black </vt:lpstr>
      <vt:lpstr>Trio Analysis: A Reproducible Example </vt:lpstr>
      <vt:lpstr>Overview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Trio Analysis: A Reproducible Example </dc:title>
  <dc:creator>Andrew Borgman</dc:creator>
  <cp:lastModifiedBy>Andrew Borgman</cp:lastModifiedBy>
  <cp:revision>1</cp:revision>
  <dcterms:created xsi:type="dcterms:W3CDTF">2013-09-11T02:21:21Z</dcterms:created>
  <dcterms:modified xsi:type="dcterms:W3CDTF">2013-09-11T02:23:28Z</dcterms:modified>
</cp:coreProperties>
</file>