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327"/>
  </p:normalViewPr>
  <p:slideViewPr>
    <p:cSldViewPr snapToGrid="0">
      <p:cViewPr varScale="1">
        <p:scale>
          <a:sx n="124" d="100"/>
          <a:sy n="124" d="100"/>
        </p:scale>
        <p:origin x="2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C0E09-2BD3-4359-D685-ED041BD68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128EA-4EA5-8637-8E1F-960388D67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546F8-3854-8722-29B7-8AEC9CA83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159D-F6B2-E541-B36E-9105219F659F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0BA5D-77AE-D684-AA06-EDD67D8D2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35BA6-DD84-24CB-2F4B-9670A8A53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C6FE9-3D2B-7E43-A388-C6C9CC057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0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25474-F4A6-92F9-C381-6203F2DA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767AD-0DD5-FA5B-2E9D-70AF8202F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26582-24C6-2EDB-7B0F-912BBBA2B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159D-F6B2-E541-B36E-9105219F659F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A1AE1-8CB8-BDED-4A46-5C4F1ABE3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4DEE0-86F1-A7CB-063B-C8CB8CA0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C6FE9-3D2B-7E43-A388-C6C9CC057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0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9D68F-EB34-AB3C-FDCF-D46C32754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2A5EB-C637-F747-B6F5-360126453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29681-9347-0BA9-7C63-B7A73FCA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159D-F6B2-E541-B36E-9105219F659F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89927-58A2-D95A-1849-E1C2DD0C1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19BA8-C573-35E5-BCEA-990246890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C6FE9-3D2B-7E43-A388-C6C9CC057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1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78A9A-A280-22FE-54E4-8E882D967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7B5AB-0E8E-24C6-A937-D980283A2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0CB5A-CE49-1427-8596-F8EF228A6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159D-F6B2-E541-B36E-9105219F659F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84A30-A1DB-A33A-6C66-7D2B8FF0A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E0C28-04B8-C3B5-1BB9-127E88E5E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C6FE9-3D2B-7E43-A388-C6C9CC057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4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06C68-33BF-D01E-61C1-95D48A6CB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B2C13-2D85-93CC-D914-BFC20EDF6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F6117-042E-1400-3201-9449BE6F6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159D-F6B2-E541-B36E-9105219F659F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6C02A-CCEE-C0C1-3383-9C245D8B0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7CCE0-6D1E-0D5C-F032-D2FEE98E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C6FE9-3D2B-7E43-A388-C6C9CC057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3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BA31E-88D3-BB32-E694-CDC43C162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A0750-A140-45F0-44CD-D191848EA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36268-75B9-D2DE-8FC1-C565ECC5F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9376E-9AE4-9ABA-805D-642395DA2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159D-F6B2-E541-B36E-9105219F659F}" type="datetimeFigureOut">
              <a:rPr lang="en-US" smtClean="0"/>
              <a:t>5/24/23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5B80F-15B2-A891-14A3-0F4AEC7FB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CBE94-C062-B27D-8A62-844059811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C6FE9-3D2B-7E43-A388-C6C9CC057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77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B2B5D-6416-7FF2-4FA1-C77F0041B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30C9F-34C3-164A-72C2-4971BED22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ACFCC-B772-9FA1-666F-248C1B8A4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A4D01A-FE42-DE82-64BD-6F6D6306DF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8DF83F-F202-7A06-EE36-4187AEF12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B70157-216B-95E9-94BE-5D2CC072B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159D-F6B2-E541-B36E-9105219F659F}" type="datetimeFigureOut">
              <a:rPr lang="en-US" smtClean="0"/>
              <a:t>5/24/23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13D60-E8B4-B240-0E56-4F946701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1A3E6F-4990-56F9-0022-C14A4B3D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C6FE9-3D2B-7E43-A388-C6C9CC057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3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C68D2-6331-64ED-73C3-9A4C7CED3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A80AC7-39B2-E3BC-28A0-EBDC6F42A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159D-F6B2-E541-B36E-9105219F659F}" type="datetimeFigureOut">
              <a:rPr lang="en-US" smtClean="0"/>
              <a:t>5/24/23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82E22B-8A4F-432F-BB8A-9D4A5F43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847EF-BEEB-D437-0BFF-84C5D2D73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C6FE9-3D2B-7E43-A388-C6C9CC057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19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820A26-A7A5-D291-FF97-0E47D22EC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159D-F6B2-E541-B36E-9105219F659F}" type="datetimeFigureOut">
              <a:rPr lang="en-US" smtClean="0"/>
              <a:t>5/24/23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177203-160B-E215-F608-C3E9678B5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C0AF4-FAB1-AEF5-6804-6E4AC746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C6FE9-3D2B-7E43-A388-C6C9CC057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87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DA3FB-B736-6B5D-A14F-7788490B2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69CE2-7598-86B0-6390-04AD3A77C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4C812-7EC2-AA9A-49C4-9849C89E8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36CA4-5F14-D82E-1CC7-53F8B79EE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159D-F6B2-E541-B36E-9105219F659F}" type="datetimeFigureOut">
              <a:rPr lang="en-US" smtClean="0"/>
              <a:t>5/24/23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A970D-AC08-AC57-4007-0F246A0A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615EE-95A6-E2B1-B636-B1A55F93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C6FE9-3D2B-7E43-A388-C6C9CC057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1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27F77-FBB4-F4A0-C470-605D6ED7D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988EB3-C318-B2F3-047F-4A6BACE95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FB081-EB15-E80E-BF24-80533E68F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2163D-D709-F21F-43B1-D14E8DE32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159D-F6B2-E541-B36E-9105219F659F}" type="datetimeFigureOut">
              <a:rPr lang="en-US" smtClean="0"/>
              <a:t>5/24/23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8BF61-F489-BBBF-279D-AFE96E092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85E4F-D1E4-299E-3644-E73C84658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C6FE9-3D2B-7E43-A388-C6C9CC057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1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360CA-3831-1F82-94AD-628191761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9ABDE-5DF6-CB2A-A9F8-6B47E1608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4B4F2-D79F-27E0-D1C0-3DF13581FC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F159D-F6B2-E541-B36E-9105219F659F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A53DD-43F5-778C-471B-E2E2EFF9D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048C5-BEDF-DF1E-224E-9E5911D12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C6FE9-3D2B-7E43-A388-C6C9CC057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0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E37608-A561-BA30-B57E-C3AE7A9087A3}"/>
              </a:ext>
            </a:extLst>
          </p:cNvPr>
          <p:cNvCxnSpPr>
            <a:cxnSpLocks/>
          </p:cNvCxnSpPr>
          <p:nvPr/>
        </p:nvCxnSpPr>
        <p:spPr>
          <a:xfrm>
            <a:off x="5476425" y="834013"/>
            <a:ext cx="0" cy="3541252"/>
          </a:xfrm>
          <a:prstGeom prst="line">
            <a:avLst/>
          </a:prstGeom>
          <a:ln w="158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6EE2F1A-300C-F3F1-7AD8-4155722548F0}"/>
              </a:ext>
            </a:extLst>
          </p:cNvPr>
          <p:cNvCxnSpPr>
            <a:cxnSpLocks/>
          </p:cNvCxnSpPr>
          <p:nvPr/>
        </p:nvCxnSpPr>
        <p:spPr>
          <a:xfrm flipH="1">
            <a:off x="5476425" y="4375265"/>
            <a:ext cx="3788956" cy="0"/>
          </a:xfrm>
          <a:prstGeom prst="line">
            <a:avLst/>
          </a:prstGeom>
          <a:ln w="15875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D9DD75-B566-2C37-7154-FEFF3D90A7D7}"/>
                  </a:ext>
                </a:extLst>
              </p:cNvPr>
              <p:cNvSpPr txBox="1"/>
              <p:nvPr/>
            </p:nvSpPr>
            <p:spPr>
              <a:xfrm>
                <a:off x="8438262" y="4404358"/>
                <a:ext cx="692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D9DD75-B566-2C37-7154-FEFF3D90A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262" y="4404358"/>
                <a:ext cx="692727" cy="369332"/>
              </a:xfrm>
              <a:prstGeom prst="rect">
                <a:avLst/>
              </a:prstGeom>
              <a:blipFill>
                <a:blip r:embed="rId2"/>
                <a:stretch>
                  <a:fillRect l="-178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5AA12E-FDE2-0CE3-10B1-6A1B9ABDDC2D}"/>
                  </a:ext>
                </a:extLst>
              </p:cNvPr>
              <p:cNvSpPr txBox="1"/>
              <p:nvPr/>
            </p:nvSpPr>
            <p:spPr>
              <a:xfrm rot="16200000">
                <a:off x="4915984" y="1454903"/>
                <a:ext cx="692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5AA12E-FDE2-0CE3-10B1-6A1B9ABDD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915984" y="1454903"/>
                <a:ext cx="692727" cy="369332"/>
              </a:xfrm>
              <a:prstGeom prst="rect">
                <a:avLst/>
              </a:prstGeom>
              <a:blipFill>
                <a:blip r:embed="rId3"/>
                <a:stretch>
                  <a:fillRect r="-9677"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D3150D3-BEBD-6EDD-9315-BB2DAE2EB4E0}"/>
              </a:ext>
            </a:extLst>
          </p:cNvPr>
          <p:cNvCxnSpPr/>
          <p:nvPr/>
        </p:nvCxnSpPr>
        <p:spPr>
          <a:xfrm>
            <a:off x="5476425" y="2636520"/>
            <a:ext cx="1738745" cy="1738745"/>
          </a:xfrm>
          <a:prstGeom prst="line">
            <a:avLst/>
          </a:prstGeom>
          <a:ln w="2222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5798AE-72D5-A291-90D1-F2F81C3F767A}"/>
              </a:ext>
            </a:extLst>
          </p:cNvPr>
          <p:cNvCxnSpPr>
            <a:cxnSpLocks/>
          </p:cNvCxnSpPr>
          <p:nvPr/>
        </p:nvCxnSpPr>
        <p:spPr>
          <a:xfrm>
            <a:off x="5511062" y="1700786"/>
            <a:ext cx="2645386" cy="2645386"/>
          </a:xfrm>
          <a:prstGeom prst="line">
            <a:avLst/>
          </a:prstGeom>
          <a:ln w="2222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CA3AF0-2C14-44B8-16E5-E13C8FD7760B}"/>
              </a:ext>
            </a:extLst>
          </p:cNvPr>
          <p:cNvCxnSpPr/>
          <p:nvPr/>
        </p:nvCxnSpPr>
        <p:spPr>
          <a:xfrm flipV="1">
            <a:off x="5476425" y="3023479"/>
            <a:ext cx="1357330" cy="135178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39E27A0C-F198-EBCD-BA4F-AD1A8DDA0F05}"/>
              </a:ext>
            </a:extLst>
          </p:cNvPr>
          <p:cNvSpPr/>
          <p:nvPr/>
        </p:nvSpPr>
        <p:spPr>
          <a:xfrm>
            <a:off x="5193773" y="4613264"/>
            <a:ext cx="1883520" cy="605166"/>
          </a:xfrm>
          <a:prstGeom prst="wedgeRectCallout">
            <a:avLst>
              <a:gd name="adj1" fmla="val -17372"/>
              <a:gd name="adj2" fmla="val -12846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Chinchilla Curve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2943AA-F44B-2A15-BCD3-17AE23E67E0C}"/>
              </a:ext>
            </a:extLst>
          </p:cNvPr>
          <p:cNvCxnSpPr>
            <a:cxnSpLocks/>
          </p:cNvCxnSpPr>
          <p:nvPr/>
        </p:nvCxnSpPr>
        <p:spPr>
          <a:xfrm flipV="1">
            <a:off x="5474486" y="3024019"/>
            <a:ext cx="2352778" cy="1440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ular Callout 12">
                <a:extLst>
                  <a:ext uri="{FF2B5EF4-FFF2-40B4-BE49-F238E27FC236}">
                    <a16:creationId xmlns:a16="http://schemas.microsoft.com/office/drawing/2014/main" id="{290A99C5-17C5-12C4-22FC-401F675DC261}"/>
                  </a:ext>
                </a:extLst>
              </p:cNvPr>
              <p:cNvSpPr/>
              <p:nvPr/>
            </p:nvSpPr>
            <p:spPr>
              <a:xfrm>
                <a:off x="1962913" y="1184814"/>
                <a:ext cx="2697217" cy="1484981"/>
              </a:xfrm>
              <a:prstGeom prst="wedgeRectCallout">
                <a:avLst>
                  <a:gd name="adj1" fmla="val 58431"/>
                  <a:gd name="adj2" fmla="val 67621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At this point a parameter is worth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as much as token for the loss</a:t>
                </a:r>
              </a:p>
            </p:txBody>
          </p:sp>
        </mc:Choice>
        <mc:Fallback>
          <p:sp>
            <p:nvSpPr>
              <p:cNvPr id="13" name="Rectangular Callout 12">
                <a:extLst>
                  <a:ext uri="{FF2B5EF4-FFF2-40B4-BE49-F238E27FC236}">
                    <a16:creationId xmlns:a16="http://schemas.microsoft.com/office/drawing/2014/main" id="{290A99C5-17C5-12C4-22FC-401F675DC2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913" y="1184814"/>
                <a:ext cx="2697217" cy="1484981"/>
              </a:xfrm>
              <a:prstGeom prst="wedgeRectCallout">
                <a:avLst>
                  <a:gd name="adj1" fmla="val 58431"/>
                  <a:gd name="adj2" fmla="val 67621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9402F3-4FE1-08F3-662F-44C58FE363AD}"/>
              </a:ext>
            </a:extLst>
          </p:cNvPr>
          <p:cNvCxnSpPr>
            <a:cxnSpLocks/>
          </p:cNvCxnSpPr>
          <p:nvPr/>
        </p:nvCxnSpPr>
        <p:spPr>
          <a:xfrm>
            <a:off x="5484452" y="1170432"/>
            <a:ext cx="3182188" cy="3204833"/>
          </a:xfrm>
          <a:prstGeom prst="line">
            <a:avLst/>
          </a:prstGeom>
          <a:ln w="2222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ular Callout 14">
            <a:extLst>
              <a:ext uri="{FF2B5EF4-FFF2-40B4-BE49-F238E27FC236}">
                <a16:creationId xmlns:a16="http://schemas.microsoft.com/office/drawing/2014/main" id="{A45BFC54-0992-A890-5A65-7433643E9732}"/>
              </a:ext>
            </a:extLst>
          </p:cNvPr>
          <p:cNvSpPr/>
          <p:nvPr/>
        </p:nvSpPr>
        <p:spPr>
          <a:xfrm>
            <a:off x="5974081" y="988630"/>
            <a:ext cx="2742634" cy="864554"/>
          </a:xfrm>
          <a:prstGeom prst="wedgeRectCallout">
            <a:avLst>
              <a:gd name="adj1" fmla="val -44587"/>
              <a:gd name="adj2" fmla="val 791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Same compute cost across dashed blue lines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5298A7-9BEB-A45A-6521-D4FEF09DB19E}"/>
              </a:ext>
            </a:extLst>
          </p:cNvPr>
          <p:cNvCxnSpPr>
            <a:cxnSpLocks/>
          </p:cNvCxnSpPr>
          <p:nvPr/>
        </p:nvCxnSpPr>
        <p:spPr>
          <a:xfrm flipV="1">
            <a:off x="6825728" y="2915012"/>
            <a:ext cx="341291" cy="11125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E3B4995-69A3-710A-CF7E-80884FAD2A1E}"/>
                  </a:ext>
                </a:extLst>
              </p:cNvPr>
              <p:cNvSpPr txBox="1"/>
              <p:nvPr/>
            </p:nvSpPr>
            <p:spPr>
              <a:xfrm>
                <a:off x="6956856" y="2482735"/>
                <a:ext cx="1759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∝(1,1−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E3B4995-69A3-710A-CF7E-80884FAD2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856" y="2482735"/>
                <a:ext cx="1759867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42A402-4C5E-E0B2-C105-9466A9AB6CB2}"/>
                  </a:ext>
                </a:extLst>
              </p:cNvPr>
              <p:cNvSpPr txBox="1"/>
              <p:nvPr/>
            </p:nvSpPr>
            <p:spPr>
              <a:xfrm rot="18788394">
                <a:off x="5382303" y="3350607"/>
                <a:ext cx="1276880" cy="376565"/>
              </a:xfrm>
              <a:prstGeom prst="rect">
                <a:avLst/>
              </a:prstGeom>
              <a:solidFill>
                <a:schemeClr val="bg1">
                  <a:alpha val="74231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∝(1,1)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42A402-4C5E-E0B2-C105-9466A9AB6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788394">
                <a:off x="5382303" y="3350607"/>
                <a:ext cx="1276880" cy="376565"/>
              </a:xfrm>
              <a:prstGeom prst="rect">
                <a:avLst/>
              </a:prstGeom>
              <a:blipFill>
                <a:blip r:embed="rId6"/>
                <a:stretch>
                  <a:fillRect r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ular Callout 18">
            <a:extLst>
              <a:ext uri="{FF2B5EF4-FFF2-40B4-BE49-F238E27FC236}">
                <a16:creationId xmlns:a16="http://schemas.microsoft.com/office/drawing/2014/main" id="{23A29527-BD94-D491-31F0-4B3A3BFF5F3C}"/>
              </a:ext>
            </a:extLst>
          </p:cNvPr>
          <p:cNvSpPr/>
          <p:nvPr/>
        </p:nvSpPr>
        <p:spPr>
          <a:xfrm>
            <a:off x="2280994" y="3038419"/>
            <a:ext cx="2359485" cy="1600458"/>
          </a:xfrm>
          <a:prstGeom prst="wedgeRectCallout">
            <a:avLst>
              <a:gd name="adj1" fmla="val 92005"/>
              <a:gd name="adj2" fmla="val -1145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 this regime, multiplicative factor in parameters and tokens worth same for 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EA53F2D-DBC8-38D1-40BD-211E112F2451}"/>
                  </a:ext>
                </a:extLst>
              </p:cNvPr>
              <p:cNvSpPr txBox="1"/>
              <p:nvPr/>
            </p:nvSpPr>
            <p:spPr>
              <a:xfrm>
                <a:off x="4857930" y="2636519"/>
                <a:ext cx="7450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0" dirty="0"/>
                  <a:t>reach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EA53F2D-DBC8-38D1-40BD-211E112F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930" y="2636519"/>
                <a:ext cx="745059" cy="584775"/>
              </a:xfrm>
              <a:prstGeom prst="rect">
                <a:avLst/>
              </a:prstGeom>
              <a:blipFill>
                <a:blip r:embed="rId7"/>
                <a:stretch>
                  <a:fillRect l="-3333" t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558C726-4BC4-5C03-A962-85304633B09C}"/>
              </a:ext>
            </a:extLst>
          </p:cNvPr>
          <p:cNvCxnSpPr>
            <a:cxnSpLocks/>
          </p:cNvCxnSpPr>
          <p:nvPr/>
        </p:nvCxnSpPr>
        <p:spPr>
          <a:xfrm flipV="1">
            <a:off x="7830693" y="3031219"/>
            <a:ext cx="0" cy="1344046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AE07E42-FBDC-441E-E9D8-7CCEA2413B78}"/>
                  </a:ext>
                </a:extLst>
              </p:cNvPr>
              <p:cNvSpPr txBox="1"/>
              <p:nvPr/>
            </p:nvSpPr>
            <p:spPr>
              <a:xfrm>
                <a:off x="7538148" y="4353372"/>
                <a:ext cx="71364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0" dirty="0"/>
                  <a:t>reach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AE07E42-FBDC-441E-E9D8-7CCEA2413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148" y="4353372"/>
                <a:ext cx="713641" cy="584775"/>
              </a:xfrm>
              <a:prstGeom prst="rect">
                <a:avLst/>
              </a:prstGeom>
              <a:blipFill>
                <a:blip r:embed="rId8"/>
                <a:stretch>
                  <a:fillRect l="-5263" t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9411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Barak, Boaz</dc:creator>
  <cp:lastModifiedBy>Barak, Boaz</cp:lastModifiedBy>
  <cp:revision>1</cp:revision>
  <dcterms:created xsi:type="dcterms:W3CDTF">2023-05-24T20:42:17Z</dcterms:created>
  <dcterms:modified xsi:type="dcterms:W3CDTF">2023-05-24T20:43:08Z</dcterms:modified>
</cp:coreProperties>
</file>