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19C-5165-4FD9-AAD2-6C0D21E8C59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D3C9-1C94-4BE8-925B-ABC0F873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2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19C-5165-4FD9-AAD2-6C0D21E8C59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D3C9-1C94-4BE8-925B-ABC0F873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0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19C-5165-4FD9-AAD2-6C0D21E8C59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D3C9-1C94-4BE8-925B-ABC0F873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19C-5165-4FD9-AAD2-6C0D21E8C59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D3C9-1C94-4BE8-925B-ABC0F873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7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19C-5165-4FD9-AAD2-6C0D21E8C59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D3C9-1C94-4BE8-925B-ABC0F873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19C-5165-4FD9-AAD2-6C0D21E8C59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D3C9-1C94-4BE8-925B-ABC0F873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19C-5165-4FD9-AAD2-6C0D21E8C59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D3C9-1C94-4BE8-925B-ABC0F873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3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19C-5165-4FD9-AAD2-6C0D21E8C59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D3C9-1C94-4BE8-925B-ABC0F873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1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19C-5165-4FD9-AAD2-6C0D21E8C59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D3C9-1C94-4BE8-925B-ABC0F873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9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19C-5165-4FD9-AAD2-6C0D21E8C59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D3C9-1C94-4BE8-925B-ABC0F873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19C-5165-4FD9-AAD2-6C0D21E8C59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D3C9-1C94-4BE8-925B-ABC0F873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0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EB19C-5165-4FD9-AAD2-6C0D21E8C59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6D3C9-1C94-4BE8-925B-ABC0F873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8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27" y="673496"/>
            <a:ext cx="9695935" cy="553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2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43" y="551935"/>
            <a:ext cx="10030396" cy="55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3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83" y="601362"/>
            <a:ext cx="9821976" cy="54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6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87" y="642551"/>
            <a:ext cx="9825872" cy="55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8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2024-06-23T02:05:57Z</dcterms:created>
  <dcterms:modified xsi:type="dcterms:W3CDTF">2024-06-23T02:19:32Z</dcterms:modified>
</cp:coreProperties>
</file>