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298" r:id="rId3"/>
    <p:sldId id="367" r:id="rId4"/>
    <p:sldId id="497" r:id="rId5"/>
    <p:sldId id="532" r:id="rId6"/>
    <p:sldId id="535" r:id="rId7"/>
    <p:sldId id="536" r:id="rId8"/>
    <p:sldId id="537" r:id="rId9"/>
    <p:sldId id="480" r:id="rId10"/>
    <p:sldId id="538" r:id="rId11"/>
    <p:sldId id="498" r:id="rId12"/>
    <p:sldId id="539" r:id="rId13"/>
    <p:sldId id="479" r:id="rId14"/>
    <p:sldId id="499" r:id="rId15"/>
    <p:sldId id="501" r:id="rId16"/>
    <p:sldId id="500" r:id="rId17"/>
    <p:sldId id="461" r:id="rId18"/>
    <p:sldId id="484" r:id="rId19"/>
    <p:sldId id="505" r:id="rId20"/>
    <p:sldId id="503" r:id="rId21"/>
    <p:sldId id="504" r:id="rId22"/>
    <p:sldId id="568" r:id="rId23"/>
    <p:sldId id="564" r:id="rId24"/>
    <p:sldId id="565" r:id="rId25"/>
    <p:sldId id="566" r:id="rId26"/>
    <p:sldId id="567" r:id="rId27"/>
    <p:sldId id="506" r:id="rId28"/>
    <p:sldId id="507" r:id="rId29"/>
    <p:sldId id="491" r:id="rId30"/>
    <p:sldId id="541" r:id="rId31"/>
    <p:sldId id="540" r:id="rId32"/>
    <p:sldId id="508" r:id="rId33"/>
    <p:sldId id="50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9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F76-E8AD-40FF-9E7C-AA31C07EDF9C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1195262-7542-6C52-FAB1-EDE535E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8" y="16325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Interfacing with the Analog World</a:t>
            </a:r>
          </a:p>
        </p:txBody>
      </p:sp>
    </p:spTree>
    <p:extLst>
      <p:ext uri="{BB962C8B-B14F-4D97-AF65-F5344CB8AC3E}">
        <p14:creationId xmlns:p14="http://schemas.microsoft.com/office/powerpoint/2010/main" val="136138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266" y="-30030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Digital-to-analog conversion</a:t>
            </a:r>
            <a:r>
              <a:rPr lang="bn-IN" dirty="0"/>
              <a:t> </a:t>
            </a:r>
            <a:r>
              <a:rPr lang="bn-IN" dirty="0" smtClean="0"/>
              <a:t>(</a:t>
            </a:r>
            <a:r>
              <a:rPr lang="en-US" dirty="0" smtClean="0"/>
              <a:t>4-bit </a:t>
            </a:r>
            <a:r>
              <a:rPr lang="en-US" dirty="0" err="1" smtClean="0"/>
              <a:t>dac</a:t>
            </a:r>
            <a:r>
              <a:rPr lang="bn-IN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04523" y="943519"/>
            <a:ext cx="10773624" cy="5470861"/>
            <a:chOff x="1104523" y="943519"/>
            <a:chExt cx="10773624" cy="54708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4" t="12542" r="7657" b="21584"/>
            <a:stretch/>
          </p:blipFill>
          <p:spPr>
            <a:xfrm rot="10800000">
              <a:off x="1104523" y="943519"/>
              <a:ext cx="10773624" cy="5470861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7233719" y="2372008"/>
              <a:ext cx="4345663" cy="905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186004" y="2639085"/>
              <a:ext cx="10583501" cy="67902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57266" y="2951430"/>
              <a:ext cx="6818013" cy="2716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6174463" y="4244759"/>
              <a:ext cx="4164594" cy="6818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421394" y="4526590"/>
              <a:ext cx="10348111" cy="135801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276539" y="4925085"/>
              <a:ext cx="2580237" cy="90535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0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57" y="-345575"/>
            <a:ext cx="10495150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Digital-to-analog conversion</a:t>
            </a:r>
            <a:r>
              <a:rPr lang="en-US" dirty="0"/>
              <a:t> </a:t>
            </a:r>
            <a:r>
              <a:rPr lang="en-US" dirty="0" smtClean="0"/>
              <a:t>(4-bit </a:t>
            </a:r>
            <a:r>
              <a:rPr lang="en-US" dirty="0" err="1" smtClean="0"/>
              <a:t>dac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t="14917" r="5083" b="17360"/>
          <a:stretch/>
        </p:blipFill>
        <p:spPr>
          <a:xfrm rot="10800000">
            <a:off x="1092372" y="968622"/>
            <a:ext cx="10004080" cy="55906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50733" y="1617133"/>
            <a:ext cx="778933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62" y="-34557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Digital-to-analog conversion</a:t>
            </a:r>
            <a:r>
              <a:rPr lang="en-US" dirty="0"/>
              <a:t> </a:t>
            </a:r>
            <a:r>
              <a:rPr lang="en-US" dirty="0" smtClean="0"/>
              <a:t>(4-bit </a:t>
            </a:r>
            <a:r>
              <a:rPr lang="en-US" dirty="0" err="1" smtClean="0"/>
              <a:t>dac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59449" y="998569"/>
            <a:ext cx="9361284" cy="5596880"/>
            <a:chOff x="1359449" y="998569"/>
            <a:chExt cx="9361284" cy="55968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3" r="10726" b="26864"/>
            <a:stretch/>
          </p:blipFill>
          <p:spPr>
            <a:xfrm rot="10800000">
              <a:off x="1359449" y="998569"/>
              <a:ext cx="9361284" cy="5596880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4028792" y="2516863"/>
              <a:ext cx="4517679" cy="99588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996697" y="4255129"/>
              <a:ext cx="1032095" cy="905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1437" y="1866326"/>
            <a:ext cx="1112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5-bit DAC has a current output. For a digital input of 10100, an output current of 10 mA is produced. What will I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 be for a digital input of 11101?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228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956" y="1558508"/>
            <a:ext cx="11126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5-bit DAC has a current output. For a digital input of 10100, an output current of 10 mA is produced. What will I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 be for a digital input of 11101?</a:t>
            </a:r>
          </a:p>
          <a:p>
            <a:pPr algn="ctr"/>
            <a:r>
              <a:rPr lang="en-US" sz="3200" dirty="0" smtClean="0"/>
              <a:t>Solution: 10100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 20</a:t>
            </a:r>
            <a:r>
              <a:rPr lang="en-US" sz="3200" baseline="-25000" dirty="0" smtClean="0"/>
              <a:t>10</a:t>
            </a:r>
          </a:p>
          <a:p>
            <a:pPr algn="ctr"/>
            <a:r>
              <a:rPr lang="en-US" sz="3200" dirty="0"/>
              <a:t>I</a:t>
            </a:r>
            <a:r>
              <a:rPr lang="en-US" sz="3200" baseline="-25000" dirty="0"/>
              <a:t>OUT</a:t>
            </a:r>
            <a:r>
              <a:rPr lang="en-US" sz="3200" dirty="0"/>
              <a:t> </a:t>
            </a:r>
            <a:r>
              <a:rPr lang="en-US" sz="3200" dirty="0" smtClean="0"/>
              <a:t>=10 mA</a:t>
            </a:r>
          </a:p>
          <a:p>
            <a:pPr algn="ctr"/>
            <a:r>
              <a:rPr lang="en-US" sz="3200" dirty="0" smtClean="0"/>
              <a:t>Proportionality factor= 0.5 mA  </a:t>
            </a:r>
          </a:p>
          <a:p>
            <a:r>
              <a:rPr lang="en-US" sz="3200" dirty="0" smtClean="0"/>
              <a:t>[K=10mA/20=0.5mA </a:t>
            </a:r>
            <a:r>
              <a:rPr lang="en-US" sz="3200" dirty="0"/>
              <a:t>or </a:t>
            </a:r>
            <a:r>
              <a:rPr lang="en-US" sz="3200" dirty="0" smtClean="0"/>
              <a:t>20×0.5mA=10 mA]</a:t>
            </a:r>
          </a:p>
          <a:p>
            <a:pPr algn="ctr"/>
            <a:r>
              <a:rPr lang="en-US" sz="3200" dirty="0" smtClean="0"/>
              <a:t>Now, 11101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=29</a:t>
            </a:r>
            <a:r>
              <a:rPr lang="en-US" sz="3200" baseline="-25000" dirty="0" smtClean="0"/>
              <a:t>10</a:t>
            </a:r>
            <a:endParaRPr lang="en-US" sz="3200" baseline="-25000" dirty="0"/>
          </a:p>
          <a:p>
            <a:pPr algn="ctr"/>
            <a:r>
              <a:rPr lang="en-US" sz="3200" dirty="0" smtClean="0"/>
              <a:t>I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= 29</a:t>
            </a:r>
            <a:r>
              <a:rPr lang="en-US" sz="3200" dirty="0"/>
              <a:t>×</a:t>
            </a:r>
            <a:r>
              <a:rPr lang="en-US" sz="3200" dirty="0" smtClean="0"/>
              <a:t>0.5= 14.5 mA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41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90" y="1730524"/>
            <a:ext cx="1112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What is the largest value of output voltage from an 8-bit DAC that produces 1.0 V for a digital input of 00110010?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92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956" y="1558508"/>
            <a:ext cx="11126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What is the largest value of output voltage from an 8-bit DAC that produces 1.0 V for a digital input of 00110010?</a:t>
            </a:r>
          </a:p>
          <a:p>
            <a:pPr algn="ctr"/>
            <a:r>
              <a:rPr lang="en-US" sz="3200" dirty="0" smtClean="0"/>
              <a:t>Solution: 00110010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 50</a:t>
            </a:r>
            <a:r>
              <a:rPr lang="en-US" sz="3200" baseline="-25000" dirty="0" smtClean="0"/>
              <a:t>10</a:t>
            </a:r>
          </a:p>
          <a:p>
            <a:pPr algn="ctr"/>
            <a:r>
              <a:rPr lang="en-US" sz="3200" dirty="0" smtClean="0"/>
              <a:t>1V=K×50 </a:t>
            </a:r>
          </a:p>
          <a:p>
            <a:pPr algn="ctr"/>
            <a:r>
              <a:rPr lang="en-US" sz="3200" dirty="0" smtClean="0"/>
              <a:t>K= 1V/50=0.02V= 20 mV</a:t>
            </a:r>
          </a:p>
          <a:p>
            <a:r>
              <a:rPr lang="en-US" sz="3200" dirty="0" smtClean="0"/>
              <a:t>The largest output will occur for an input of 11111111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=255</a:t>
            </a:r>
            <a:r>
              <a:rPr lang="en-US" sz="3200" baseline="-25000" dirty="0" smtClean="0"/>
              <a:t>10</a:t>
            </a:r>
            <a:endParaRPr lang="en-US" sz="3200" dirty="0" smtClean="0"/>
          </a:p>
          <a:p>
            <a:pPr algn="ctr"/>
            <a:r>
              <a:rPr lang="en-US" sz="3200" dirty="0" smtClean="0"/>
              <a:t>Now, 11101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=29</a:t>
            </a:r>
            <a:r>
              <a:rPr lang="en-US" sz="3200" baseline="-25000" dirty="0" smtClean="0"/>
              <a:t>10</a:t>
            </a:r>
            <a:endParaRPr lang="en-US" sz="3200" baseline="-25000" dirty="0"/>
          </a:p>
          <a:p>
            <a:pPr algn="ctr"/>
            <a:r>
              <a:rPr lang="en-US" sz="3200" dirty="0"/>
              <a:t>V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= 20 mV×255 </a:t>
            </a:r>
            <a:endParaRPr lang="en-US" sz="3200" dirty="0"/>
          </a:p>
          <a:p>
            <a:pPr algn="ctr"/>
            <a:r>
              <a:rPr lang="en-US" sz="3200" dirty="0" smtClean="0"/>
              <a:t>= 5.10 V.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2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Analog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28119" r="6368" b="22773"/>
          <a:stretch/>
        </p:blipFill>
        <p:spPr>
          <a:xfrm rot="10800000">
            <a:off x="0" y="1697523"/>
            <a:ext cx="12184797" cy="51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Input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" t="19406" r="7063" b="31089"/>
          <a:stretch/>
        </p:blipFill>
        <p:spPr>
          <a:xfrm rot="10800000">
            <a:off x="-1" y="1679415"/>
            <a:ext cx="12192001" cy="51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Input weights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4" t="17954" r="8548" b="45875"/>
          <a:stretch/>
        </p:blipFill>
        <p:spPr>
          <a:xfrm rot="10800000">
            <a:off x="1548141" y="1558508"/>
            <a:ext cx="8664167" cy="40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8FABAFB-6F33-62F3-129D-A38C414CB70F}"/>
              </a:ext>
            </a:extLst>
          </p:cNvPr>
          <p:cNvSpPr txBox="1"/>
          <p:nvPr/>
        </p:nvSpPr>
        <p:spPr>
          <a:xfrm>
            <a:off x="799346" y="1340574"/>
            <a:ext cx="113926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dirty="0" smtClean="0"/>
              <a:t>11: Digital </a:t>
            </a:r>
            <a:r>
              <a:rPr lang="en-US" sz="3200" dirty="0"/>
              <a:t>to analog conversion </a:t>
            </a:r>
            <a:r>
              <a:rPr lang="en-US" sz="3200" dirty="0">
                <a:solidFill>
                  <a:srgbClr val="FF0000"/>
                </a:solidFill>
              </a:rPr>
              <a:t>(DAC), </a:t>
            </a:r>
            <a:r>
              <a:rPr lang="en-US" sz="3200" dirty="0"/>
              <a:t>D/A conversion circuitry, Summing amplifier, Analog to digital conversion </a:t>
            </a:r>
            <a:r>
              <a:rPr lang="en-US" sz="3200" dirty="0">
                <a:solidFill>
                  <a:srgbClr val="FF0000"/>
                </a:solidFill>
              </a:rPr>
              <a:t>(ADC), </a:t>
            </a:r>
            <a:r>
              <a:rPr lang="en-US" sz="3200" dirty="0"/>
              <a:t>A/D conversion circuitry, Digital ramp </a:t>
            </a:r>
            <a:r>
              <a:rPr lang="en-US" sz="3200" dirty="0" smtClean="0"/>
              <a:t>ADC</a:t>
            </a:r>
          </a:p>
          <a:p>
            <a:pPr lvl="0" algn="just"/>
            <a:r>
              <a:rPr lang="en-US" sz="3200" dirty="0" smtClean="0"/>
              <a:t>12: Memory </a:t>
            </a:r>
            <a:r>
              <a:rPr lang="en-US" sz="3200" dirty="0"/>
              <a:t>Devices: Memory terminology, general memory operation, semiconductor memory technologies, different types of ROMs, semiconductor RAMs, static and dynamic RAMs, ROM architecture, RAM architecture, FPGA Concept. </a:t>
            </a:r>
          </a:p>
        </p:txBody>
      </p:sp>
    </p:spTree>
    <p:extLst>
      <p:ext uri="{BB962C8B-B14F-4D97-AF65-F5344CB8AC3E}">
        <p14:creationId xmlns:p14="http://schemas.microsoft.com/office/powerpoint/2010/main" val="16932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90" y="1730524"/>
            <a:ext cx="1112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5-bit DAC produces V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=0.2V for a digital input of 00001. Find the value of V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 for an input of 11111.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63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90" y="1395546"/>
            <a:ext cx="11126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5-bit DAC </a:t>
            </a:r>
            <a:r>
              <a:rPr lang="en-US" sz="3200" smtClean="0"/>
              <a:t>produces V</a:t>
            </a:r>
            <a:r>
              <a:rPr lang="en-US" sz="3200" baseline="-25000" smtClean="0"/>
              <a:t>OUT</a:t>
            </a:r>
            <a:r>
              <a:rPr lang="en-US" sz="3200" smtClean="0"/>
              <a:t>=0.2V </a:t>
            </a:r>
            <a:r>
              <a:rPr lang="en-US" sz="3200" dirty="0" smtClean="0"/>
              <a:t>for a digital input of 00001. Find the value of V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 for an input of 11111.</a:t>
            </a:r>
          </a:p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Solution: 0.2V is the weight of the LSB. Then the weights of other bits must be 0.4V, 0.8V, 1.6V, 3.2 V respectively. </a:t>
            </a:r>
          </a:p>
          <a:p>
            <a:pPr algn="just"/>
            <a:r>
              <a:rPr lang="en-US" sz="3200" dirty="0" smtClean="0"/>
              <a:t>For digital input 11111, the value of </a:t>
            </a:r>
          </a:p>
          <a:p>
            <a:pPr algn="just"/>
            <a:r>
              <a:rPr lang="en-US" sz="3200" dirty="0" smtClean="0"/>
              <a:t>V</a:t>
            </a:r>
            <a:r>
              <a:rPr lang="en-US" sz="3200" baseline="-25000" dirty="0" smtClean="0"/>
              <a:t>OUT</a:t>
            </a:r>
            <a:r>
              <a:rPr lang="en-US" sz="3200" dirty="0" smtClean="0"/>
              <a:t>= 3.2V+1.6V+0.8V+0.4V+0.2V=6.2V.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096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71" y="15647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D/A converter 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70" y="-649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D/A converter circuitry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7" t="17954" r="2013" b="30297"/>
          <a:stretch/>
        </p:blipFill>
        <p:spPr>
          <a:xfrm rot="10800000">
            <a:off x="0" y="1258431"/>
            <a:ext cx="12147807" cy="52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36521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Dac</a:t>
            </a:r>
            <a:r>
              <a:rPr lang="en-US" dirty="0" smtClean="0"/>
              <a:t> using an op-amp summing amplifier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13056" y="1035416"/>
            <a:ext cx="10393378" cy="5568584"/>
            <a:chOff x="813056" y="1035416"/>
            <a:chExt cx="10393378" cy="5568584"/>
          </a:xfrm>
        </p:grpSpPr>
        <p:grpSp>
          <p:nvGrpSpPr>
            <p:cNvPr id="5" name="Group 4"/>
            <p:cNvGrpSpPr/>
            <p:nvPr/>
          </p:nvGrpSpPr>
          <p:grpSpPr>
            <a:xfrm>
              <a:off x="813056" y="1035416"/>
              <a:ext cx="10393378" cy="5568584"/>
              <a:chOff x="897723" y="1289416"/>
              <a:chExt cx="10393378" cy="556858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8" t="13861" r="11717" b="16963"/>
              <a:stretch/>
            </p:blipFill>
            <p:spPr>
              <a:xfrm rot="10800000">
                <a:off x="897723" y="1289416"/>
                <a:ext cx="10393378" cy="5568584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4046899" y="1439501"/>
                <a:ext cx="2190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5V/8= 0.625 V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93333" y="1808833"/>
              <a:ext cx="81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1867" y="3589867"/>
              <a:ext cx="999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</a:t>
              </a:r>
              <a:r>
                <a:rPr lang="en-US" baseline="-25000" dirty="0" err="1" smtClean="0"/>
                <a:t>f</a:t>
              </a:r>
              <a:r>
                <a:rPr lang="en-US" dirty="0"/>
                <a:t>/</a:t>
              </a:r>
              <a:r>
                <a:rPr lang="en-US" dirty="0" smtClean="0"/>
                <a:t>R</a:t>
              </a:r>
              <a:r>
                <a:rPr lang="en-US" baseline="-25000" dirty="0" smtClean="0"/>
                <a:t>IN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4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-30030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Dac</a:t>
            </a:r>
            <a:r>
              <a:rPr lang="en-US" dirty="0" smtClean="0"/>
              <a:t> using an op-amp summing amplifier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r="7854" b="27525"/>
          <a:stretch/>
        </p:blipFill>
        <p:spPr>
          <a:xfrm rot="10800000">
            <a:off x="126748" y="749598"/>
            <a:ext cx="11888116" cy="61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27" y="-31841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Dac</a:t>
            </a:r>
            <a:r>
              <a:rPr lang="en-US" dirty="0" smtClean="0"/>
              <a:t> using an op-amp summing amplifier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t="19274" r="2706" b="41065"/>
          <a:stretch/>
        </p:blipFill>
        <p:spPr>
          <a:xfrm rot="10800000">
            <a:off x="126749" y="1566245"/>
            <a:ext cx="11932467" cy="38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Resolution (step size)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3036" r="2409" b="20264"/>
          <a:stretch/>
        </p:blipFill>
        <p:spPr>
          <a:xfrm rot="10800000">
            <a:off x="543207" y="1249549"/>
            <a:ext cx="11018067" cy="5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Resolution (step size)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" r="22599" b="4950"/>
          <a:stretch/>
        </p:blipFill>
        <p:spPr>
          <a:xfrm rot="16200000">
            <a:off x="3173677" y="-2158736"/>
            <a:ext cx="584147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1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32133" y="1540933"/>
            <a:ext cx="3302000" cy="50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54667" y="2040467"/>
            <a:ext cx="9067800" cy="169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-1590" y="1013711"/>
            <a:ext cx="12192002" cy="5832033"/>
            <a:chOff x="-1590" y="1013711"/>
            <a:chExt cx="12192002" cy="58320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0" t="32212" r="14092" b="29505"/>
            <a:stretch/>
          </p:blipFill>
          <p:spPr>
            <a:xfrm rot="10800000">
              <a:off x="577036" y="3118809"/>
              <a:ext cx="11034747" cy="37269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24" t="21914" r="5879" b="4686"/>
            <a:stretch/>
          </p:blipFill>
          <p:spPr>
            <a:xfrm rot="16200000">
              <a:off x="5041862" y="-4029741"/>
              <a:ext cx="2105097" cy="12192002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 flipV="1">
              <a:off x="5984343" y="5731933"/>
              <a:ext cx="2524657" cy="1693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332133" y="1541067"/>
              <a:ext cx="3302000" cy="50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54667" y="2040601"/>
              <a:ext cx="9067800" cy="1693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3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15" y="-30447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ADC-DAC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3" t="2508" r="42842" b="8647"/>
          <a:stretch/>
        </p:blipFill>
        <p:spPr>
          <a:xfrm rot="16200000">
            <a:off x="3493963" y="-2319870"/>
            <a:ext cx="5204074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1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21591" y="1305271"/>
            <a:ext cx="10945641" cy="5552729"/>
            <a:chOff x="621591" y="1305271"/>
            <a:chExt cx="10945641" cy="55527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8" t="5413" r="7459" b="28845"/>
            <a:stretch/>
          </p:blipFill>
          <p:spPr>
            <a:xfrm rot="10800000">
              <a:off x="621591" y="1305271"/>
              <a:ext cx="10945641" cy="555272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336800" y="2514600"/>
              <a:ext cx="4114800" cy="5080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90067" y="3505200"/>
              <a:ext cx="6290733" cy="3386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53067" y="3776133"/>
              <a:ext cx="10151533" cy="110067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346200" y="4157133"/>
              <a:ext cx="101346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87400" y="4504266"/>
              <a:ext cx="106934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87400" y="4859866"/>
              <a:ext cx="106934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25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Percentage resolution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" t="17162" r="8647" b="38216"/>
          <a:stretch/>
        </p:blipFill>
        <p:spPr>
          <a:xfrm rot="10800000">
            <a:off x="19056" y="1484768"/>
            <a:ext cx="12150712" cy="46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90" y="1730524"/>
            <a:ext cx="11126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10-bit DAC has a step size of 10mV. Determine the full scale output voltage and the percentage resolution.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1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Problem-solution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490" y="1730524"/>
            <a:ext cx="11126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A 10-bit DAC has a step size of 10mV. Determine the full scale output voltage and the percentage resolution.</a:t>
            </a:r>
          </a:p>
          <a:p>
            <a:pPr algn="just"/>
            <a:r>
              <a:rPr lang="en-US" sz="3200" dirty="0" smtClean="0"/>
              <a:t>Solution: No. of steps= 2</a:t>
            </a:r>
            <a:r>
              <a:rPr lang="en-US" sz="3200" baseline="30000" dirty="0" smtClean="0"/>
              <a:t>10</a:t>
            </a:r>
            <a:r>
              <a:rPr lang="en-US" sz="3200" dirty="0" smtClean="0"/>
              <a:t>-1=1023 steps of 10mV each.</a:t>
            </a:r>
          </a:p>
          <a:p>
            <a:pPr algn="just"/>
            <a:r>
              <a:rPr lang="en-US" sz="3200" dirty="0" smtClean="0"/>
              <a:t>So the full scale output= 10mV×1023= 10.23V</a:t>
            </a:r>
          </a:p>
          <a:p>
            <a:pPr algn="just"/>
            <a:r>
              <a:rPr lang="en-US" sz="3200" dirty="0" smtClean="0"/>
              <a:t>%resolution= 10mV/10.23V × 100% = 0.1%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0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ADC-DAC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3691" y="1558508"/>
            <a:ext cx="110814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Transducer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Analog to digital converter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Computer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Digital to analog converter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Actuator</a:t>
            </a:r>
          </a:p>
        </p:txBody>
      </p:sp>
    </p:spTree>
    <p:extLst>
      <p:ext uri="{BB962C8B-B14F-4D97-AF65-F5344CB8AC3E}">
        <p14:creationId xmlns:p14="http://schemas.microsoft.com/office/powerpoint/2010/main" val="42312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693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Transducer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19934" r="9835" b="27525"/>
          <a:stretch/>
        </p:blipFill>
        <p:spPr>
          <a:xfrm rot="10800000">
            <a:off x="0" y="1122282"/>
            <a:ext cx="12192000" cy="57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693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ADC- Digital computer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t="14389" r="4388" b="35973"/>
          <a:stretch/>
        </p:blipFill>
        <p:spPr>
          <a:xfrm rot="10800000">
            <a:off x="18073" y="1241637"/>
            <a:ext cx="12173927" cy="49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693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DAC-actuator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16106" r="5545" b="11023"/>
          <a:stretch/>
        </p:blipFill>
        <p:spPr>
          <a:xfrm rot="10800000">
            <a:off x="443619" y="1049201"/>
            <a:ext cx="11117655" cy="5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693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ADC-</a:t>
            </a:r>
            <a:r>
              <a:rPr lang="en-US" dirty="0" err="1" smtClean="0"/>
              <a:t>dac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8" r="2707" b="33956"/>
          <a:stretch/>
        </p:blipFill>
        <p:spPr>
          <a:xfrm rot="10800000">
            <a:off x="0" y="2344847"/>
            <a:ext cx="12192000" cy="23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253" y="1465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Digital-to-analog conversion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2602</TotalTime>
  <Words>510</Words>
  <Application>Microsoft Office PowerPoint</Application>
  <PresentationFormat>Widescreen</PresentationFormat>
  <Paragraphs>72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Trebuchet MS</vt:lpstr>
      <vt:lpstr>Tw Cen MT</vt:lpstr>
      <vt:lpstr>Vrinda</vt:lpstr>
      <vt:lpstr>Circuit</vt:lpstr>
      <vt:lpstr>Interfacing with the Analog World</vt:lpstr>
      <vt:lpstr>outline</vt:lpstr>
      <vt:lpstr>ADC-DAC</vt:lpstr>
      <vt:lpstr>ADC-DAC</vt:lpstr>
      <vt:lpstr>Transducer</vt:lpstr>
      <vt:lpstr>ADC- Digital computer</vt:lpstr>
      <vt:lpstr>DAC-actuator</vt:lpstr>
      <vt:lpstr>ADC-dac</vt:lpstr>
      <vt:lpstr>Digital-to-analog conversion </vt:lpstr>
      <vt:lpstr>Digital-to-analog conversion (4-bit dac)</vt:lpstr>
      <vt:lpstr>Digital-to-analog conversion (4-bit dac)</vt:lpstr>
      <vt:lpstr>Digital-to-analog conversion (4-bit dac)</vt:lpstr>
      <vt:lpstr>Problem-solution</vt:lpstr>
      <vt:lpstr>Problem-solution</vt:lpstr>
      <vt:lpstr>Problem-solution</vt:lpstr>
      <vt:lpstr>Problem-solution</vt:lpstr>
      <vt:lpstr>Analog output</vt:lpstr>
      <vt:lpstr>Input weights</vt:lpstr>
      <vt:lpstr>Input weights</vt:lpstr>
      <vt:lpstr>Problem-solution</vt:lpstr>
      <vt:lpstr>Problem-solution</vt:lpstr>
      <vt:lpstr>D/A converter circuitry</vt:lpstr>
      <vt:lpstr>D/A converter circuitry</vt:lpstr>
      <vt:lpstr>Dac using an op-amp summing amplifier</vt:lpstr>
      <vt:lpstr>Dac using an op-amp summing amplifier</vt:lpstr>
      <vt:lpstr>Dac using an op-amp summing amplifier</vt:lpstr>
      <vt:lpstr>Resolution (step size)</vt:lpstr>
      <vt:lpstr>Resolution (step size)</vt:lpstr>
      <vt:lpstr>resolution</vt:lpstr>
      <vt:lpstr>resolution</vt:lpstr>
      <vt:lpstr>Percentage resolution</vt:lpstr>
      <vt:lpstr>Problem-solution</vt:lpstr>
      <vt:lpstr>Problem-solution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Nahid akter</dc:creator>
  <cp:lastModifiedBy>Dr. Nahid akter</cp:lastModifiedBy>
  <cp:revision>326</cp:revision>
  <dcterms:created xsi:type="dcterms:W3CDTF">2022-03-13T10:11:18Z</dcterms:created>
  <dcterms:modified xsi:type="dcterms:W3CDTF">2023-06-17T14:37:27Z</dcterms:modified>
</cp:coreProperties>
</file>