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4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0" autoAdjust="0"/>
    <p:restoredTop sz="93508" autoAdjust="0"/>
  </p:normalViewPr>
  <p:slideViewPr>
    <p:cSldViewPr snapToGrid="0">
      <p:cViewPr>
        <p:scale>
          <a:sx n="90" d="100"/>
          <a:sy n="90" d="100"/>
        </p:scale>
        <p:origin x="-1248" y="-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E9DB-0C68-4655-97AA-760510170F7E}" type="datetimeFigureOut">
              <a:rPr lang="en-US" smtClean="0"/>
              <a:t>5/28/2023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References to objects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an object is passed to a function by use of the default call-by-value parameter passing mechanism, a copy of that object is made.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Although the parameter’s constructor function is not called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its destructor function is called when the function returns.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you should recall,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can cause serious problems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some instance when destructor frees dynamic memory.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solution to this problem is to pass an object by reference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26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References and Restrictions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655" y="921768"/>
            <a:ext cx="6772629" cy="46623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747" y="5939837"/>
            <a:ext cx="6932463" cy="57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2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References to objects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you pass the object by reference, no copy is made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therefore its destructor function is not called when the function returns.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that changes made to the object inside the function affect the object used as argument.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731" y="3541233"/>
            <a:ext cx="64389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4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References to objects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50" y="1019264"/>
            <a:ext cx="5514975" cy="3629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350" y="4712628"/>
            <a:ext cx="2162175" cy="1590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130" y="1019264"/>
            <a:ext cx="25050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3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References to objects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174" y="1011087"/>
            <a:ext cx="7829550" cy="541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358" y="1011087"/>
            <a:ext cx="8262397" cy="30966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358" y="4150252"/>
            <a:ext cx="8663553" cy="134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88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References to objects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403" y="1651768"/>
            <a:ext cx="7934098" cy="52062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052" y="2933756"/>
            <a:ext cx="30861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1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Returning References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Returning a reference can be very useful when you are overloading certain types of operator.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32" y="1093092"/>
            <a:ext cx="8573764" cy="29620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520" y="3971007"/>
            <a:ext cx="7136046" cy="16804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263" y="5651469"/>
            <a:ext cx="55340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9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Returning References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438" y="4581166"/>
            <a:ext cx="8750595" cy="905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438" y="1408891"/>
            <a:ext cx="7657035" cy="242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7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References and Restrictions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independent reference is a reference variable that in all effects is simply another name for another variable.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reference cannot be assigned new values, an independent reference must be initialized when it is declared.</a:t>
            </a:r>
          </a:p>
        </p:txBody>
      </p:sp>
    </p:spTree>
    <p:extLst>
      <p:ext uri="{BB962C8B-B14F-4D97-AF65-F5344CB8AC3E}">
        <p14:creationId xmlns:p14="http://schemas.microsoft.com/office/powerpoint/2010/main" val="259313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References and Restrictions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70" y="1383101"/>
            <a:ext cx="9682789" cy="113581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8919713" y="1664898"/>
            <a:ext cx="1984076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2" idx="1"/>
          </p:cNvCxnSpPr>
          <p:nvPr/>
        </p:nvCxnSpPr>
        <p:spPr>
          <a:xfrm flipV="1">
            <a:off x="1451670" y="1949570"/>
            <a:ext cx="1869500" cy="143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14468" y="1949570"/>
            <a:ext cx="4416724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33295" y="1949570"/>
            <a:ext cx="257049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11984" y="2215299"/>
            <a:ext cx="4600280" cy="94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419654" y="2224726"/>
            <a:ext cx="448413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11984" y="2518912"/>
            <a:ext cx="629710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4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3741</TotalTime>
  <Words>210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Boss lab-1</cp:lastModifiedBy>
  <cp:revision>170</cp:revision>
  <dcterms:created xsi:type="dcterms:W3CDTF">2022-03-14T08:39:54Z</dcterms:created>
  <dcterms:modified xsi:type="dcterms:W3CDTF">2023-05-28T05:30:17Z</dcterms:modified>
</cp:coreProperties>
</file>