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9" r:id="rId37"/>
    <p:sldId id="358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access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class inherits another, it uses this general form: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access is one of three keywords: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public, private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08" y="2837949"/>
            <a:ext cx="6467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22" y="1010401"/>
            <a:ext cx="11051814" cy="44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8" y="1030104"/>
            <a:ext cx="11985582" cy="50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" y="1132720"/>
            <a:ext cx="12105861" cy="837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3" y="2254055"/>
            <a:ext cx="11088011" cy="24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stated, even though public members of a base class become a private members of a derived class using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member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they still accessible within the derived 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13" y="2870978"/>
            <a:ext cx="6745750" cy="1606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13" y="4353284"/>
            <a:ext cx="7063490" cy="12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26" y="1098340"/>
            <a:ext cx="9571690" cy="38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48" y="1328288"/>
            <a:ext cx="6497584" cy="37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Protected members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know from preceding section,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derived class does not have access to the private member of the base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this goal, C++ includes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equivalent to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sole exception that protected member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base class are accessible to members of any class derived from that base.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the base or derived classes, protected members are not accessible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full general form of a class declaration is shown here: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50" y="3005497"/>
            <a:ext cx="5468894" cy="3058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03" y="1001832"/>
            <a:ext cx="9282223" cy="6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63" y="989610"/>
            <a:ext cx="10516662" cy="12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21" y="1027622"/>
            <a:ext cx="10389246" cy="1292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76" y="2122906"/>
            <a:ext cx="7879332" cy="45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access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access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inherited base class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all public members of the base class become public members of the derived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access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all public members of the base class become private member of the derived class.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05" y="3471919"/>
            <a:ext cx="6467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138294"/>
            <a:ext cx="8787542" cy="37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illustrates what occurs when protected members are inherited as public.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03" y="2024119"/>
            <a:ext cx="8652575" cy="25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64" y="995901"/>
            <a:ext cx="8711280" cy="38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39" y="1091420"/>
            <a:ext cx="9587555" cy="53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base class is inherited as protected, public and protected members of the base become protected members of the derived 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35" y="2552878"/>
            <a:ext cx="6382993" cy="2105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04" y="4658263"/>
            <a:ext cx="8284300" cy="17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8" y="956902"/>
            <a:ext cx="10670227" cy="46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12" y="1078212"/>
            <a:ext cx="9845860" cy="43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for the base class, the derived class or both to have constructor and/or destructor functions.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base class and a derived class both have a constructor and destructor functions, the constructor functions are executed in order of derivation.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destructor functions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executed in reverse order.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base class constructor is executed before the constructor in the derived 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passing along an argument from the derived class to the base class is shown here: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20" y="2311160"/>
            <a:ext cx="9004594" cy="16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2" y="971100"/>
            <a:ext cx="10281145" cy="1306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71" y="2357526"/>
            <a:ext cx="8507379" cy="31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access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either case, any private members of the base class remain private to it and are inaccessible by the derived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access is optional, If the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present, it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default it derived class is a class.</a:t>
            </a:r>
          </a:p>
        </p:txBody>
      </p:sp>
    </p:spTree>
    <p:extLst>
      <p:ext uri="{BB962C8B-B14F-4D97-AF65-F5344CB8AC3E}">
        <p14:creationId xmlns:p14="http://schemas.microsoft.com/office/powerpoint/2010/main" val="34188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207158"/>
            <a:ext cx="9311764" cy="1958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49" y="3290764"/>
            <a:ext cx="4052562" cy="2368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350" y="3165893"/>
            <a:ext cx="5033117" cy="21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shows how to pass an argument to a derived class constructor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94" y="2054435"/>
            <a:ext cx="9535341" cy="32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10" y="1127870"/>
            <a:ext cx="9611731" cy="40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69" y="1319482"/>
            <a:ext cx="5691483" cy="30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derived class and base class constructor take argument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40" y="1897688"/>
            <a:ext cx="8082689" cy="46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5" y="1185052"/>
            <a:ext cx="9992073" cy="40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88" y="1088005"/>
            <a:ext cx="4598238" cy="33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the constructor function for the base and derived classes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not use the same argument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30" y="1872920"/>
            <a:ext cx="8234944" cy="47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47" y="1007403"/>
            <a:ext cx="9529502" cy="40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12" y="1081446"/>
            <a:ext cx="4046130" cy="29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access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35" y="1479582"/>
            <a:ext cx="10095967" cy="1176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70" y="2782976"/>
            <a:ext cx="8191419" cy="31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that a derived class can inherit more than one base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derived class can be used as a base class for another derived class, creating multilevel hierarchy.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derived class can directly inherit more than one base 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derived class directly inherits multiple base classes, it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this expanded declaration: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declaration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81" y="2234061"/>
            <a:ext cx="10015779" cy="181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65" y="4833774"/>
            <a:ext cx="10134148" cy="661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965" y="5495031"/>
            <a:ext cx="7586588" cy="10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1" y="811961"/>
            <a:ext cx="10660001" cy="1318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10" y="2409735"/>
            <a:ext cx="6038675" cy="26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93" y="1130689"/>
            <a:ext cx="8316923" cy="39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97" y="972448"/>
            <a:ext cx="7729809" cy="4218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98" y="5191090"/>
            <a:ext cx="8514812" cy="139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47" y="1490718"/>
            <a:ext cx="9040129" cy="35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210181"/>
            <a:ext cx="7204978" cy="32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reworked version of the preceding program, in which a derived class directly inherit two base classes.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38" y="2490844"/>
            <a:ext cx="4871808" cy="1598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38" y="4088921"/>
            <a:ext cx="5331124" cy="12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34" y="1235284"/>
            <a:ext cx="5716258" cy="27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88" y="911165"/>
            <a:ext cx="7594391" cy="57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access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28" y="1654993"/>
            <a:ext cx="8305965" cy="34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27" y="1088635"/>
            <a:ext cx="3507357" cy="2744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35" y="3938126"/>
            <a:ext cx="10157321" cy="732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812" y="4775781"/>
            <a:ext cx="3847179" cy="15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27" y="1877773"/>
            <a:ext cx="6431764" cy="3755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30" y="927069"/>
            <a:ext cx="8427094" cy="6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Constructors, Destructors and 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62" y="976132"/>
            <a:ext cx="7338593" cy="4863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12" y="3471919"/>
            <a:ext cx="2828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access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5" y="1607518"/>
            <a:ext cx="9478114" cy="2050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5" y="3657599"/>
            <a:ext cx="9710974" cy="27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access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derived class inherits a base as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does not mean that derived class has access to the base’s private members. For example,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preceding example is incorrect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19" y="3371548"/>
            <a:ext cx="8609560" cy="30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6" y="1030445"/>
            <a:ext cx="11102522" cy="575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variation of the program shown in the above example; this time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inherits base as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change causes the program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error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87" y="3066549"/>
            <a:ext cx="10425214" cy="1178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13" y="3988209"/>
            <a:ext cx="10622763" cy="24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754</Words>
  <Application>Microsoft Office PowerPoint</Application>
  <PresentationFormat>Widescreen</PresentationFormat>
  <Paragraphs>122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213</cp:revision>
  <dcterms:created xsi:type="dcterms:W3CDTF">2022-03-14T08:39:54Z</dcterms:created>
  <dcterms:modified xsi:type="dcterms:W3CDTF">2023-06-15T05:56:43Z</dcterms:modified>
</cp:coreProperties>
</file>