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Objects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object can be assigned to another provided that both objects are of the same type.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when one object is assigned to another, a bitwise copy of all data members is made.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contents of object called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to another object called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contents of all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o1’s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are copied into equivalent members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9" y="2130253"/>
            <a:ext cx="494347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32" y="1615903"/>
            <a:ext cx="2362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Objects from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043502"/>
            <a:ext cx="4219575" cy="1838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81" y="2881827"/>
            <a:ext cx="4267200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63" y="1076582"/>
            <a:ext cx="3705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Objects from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be careful about returning objects from functions if those objects contain destructor function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object returned by the function has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destructor that frees dynamically allocated memory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memory will be freed even though the object that is assigned the return value is still using it.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Objects from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this incorrect version of the preceding program: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98" y="1343026"/>
            <a:ext cx="5257800" cy="2343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98" y="3686176"/>
            <a:ext cx="3876675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925" y="2057270"/>
            <a:ext cx="4752975" cy="439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510" y="3598134"/>
            <a:ext cx="3228975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398" y="5036540"/>
            <a:ext cx="2247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Objects from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samp’s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destructor is called three times.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it is called when the local object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goes out of scope when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input( 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 time ~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is called when temporary object returned by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input( 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destroyed.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destructor for the object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inside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when the program terminates.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Objects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example shows a compile-time error..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626329"/>
            <a:ext cx="546735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3007454"/>
            <a:ext cx="489585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71" y="4002816"/>
            <a:ext cx="5276850" cy="233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936" y="1654832"/>
            <a:ext cx="46767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Objects to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be passed to functions as arguments in just same way that other types of data are passed.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50" y="2047230"/>
            <a:ext cx="3457575" cy="3076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30" y="2082239"/>
            <a:ext cx="31242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Objects to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method of parameter passing in C++, including objects, is by value.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a bitwise copy of the argument is made and it is this copy that is used by the function.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changes to the object inside function do not affect the calling object.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Objects to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21" y="875013"/>
            <a:ext cx="6069790" cy="5591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22" y="1161664"/>
            <a:ext cx="4667250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022" y="3722875"/>
            <a:ext cx="3162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Objects to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copy of an object is made when being passed to a function, it means that a new object comes into existence.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when the function that the object was passed to terminates, the copy of the argument is destroyed.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rises two questions.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object’s constructor called when the copy is made?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object’s destructor called when the copy is destroyed?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Objects to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copy of an object is made to be used in a function call, the constructor function is not called.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a constructor function is generally used to initialize some aspect of an object, it must not be called when making a copy of an already existing object passed to a function.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when the function terminates and the copy is destroyed, the destructor function is called.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Objects to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92" y="1194229"/>
            <a:ext cx="4038600" cy="4057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22" y="1345985"/>
            <a:ext cx="317182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30" y="3223054"/>
            <a:ext cx="25622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130" y="4297706"/>
            <a:ext cx="1295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Objects from Functions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as you can pass objects to functions can return objects.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so, first declare the function as returning a class type.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return an object of that type using the normal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525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137</cp:revision>
  <dcterms:created xsi:type="dcterms:W3CDTF">2022-03-14T08:39:54Z</dcterms:created>
  <dcterms:modified xsi:type="dcterms:W3CDTF">2023-05-17T09:27:55Z</dcterms:modified>
</cp:coreProperties>
</file>