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variables and have the same capabilities and attributes as any other type of variable.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95" y="2455735"/>
            <a:ext cx="5808779" cy="4009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74" y="2647435"/>
            <a:ext cx="4343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Pointers to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534127"/>
            <a:ext cx="6143625" cy="2076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71" y="3610577"/>
            <a:ext cx="6362700" cy="3609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671" y="1781777"/>
            <a:ext cx="22669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3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contains a special pointer that is called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pointer that is automaticall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passed to any member function when it is called, and it is a pointer to the object that generates the call.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given the statement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ob.f1( );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f1 ( 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automatically passed a pointer to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the object that invokes the call.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pointer is referred to as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6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any member functions are passed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 friend does not have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6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12" y="1515827"/>
            <a:ext cx="51816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36" y="1697956"/>
            <a:ext cx="6893238" cy="433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 member function is called, it is automatically passed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to the object that invoked the call.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preceding program could be rewritten as shown here.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00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645468"/>
            <a:ext cx="6591300" cy="22002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671" y="3775227"/>
            <a:ext cx="66579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30" y="1779721"/>
            <a:ext cx="7757007" cy="42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member variables are accessed explicitly through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within the show ( ), these two statements are equivalent: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913" y="4000099"/>
            <a:ext cx="4141305" cy="8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C dynamic allocation functions using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( 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C++, you can allocate memory using new and release it using delete. These operators takes these general forms: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60" y="4259780"/>
            <a:ext cx="4244543" cy="10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class type includes a constructor, an array of objects can be initialized. For example, here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initialized array.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46" y="3045904"/>
            <a:ext cx="4827600" cy="3391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82" y="2683573"/>
            <a:ext cx="51435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Actually, the syntax shown in the initialization list is shorthand for this longer form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2917888"/>
            <a:ext cx="6810160" cy="8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also have multidimensional arrays of objects.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79" y="2492882"/>
            <a:ext cx="6932788" cy="330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0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63" y="1704460"/>
            <a:ext cx="5619750" cy="49434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212" y="2395022"/>
            <a:ext cx="22383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54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can take more than one argument.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840" y="2265997"/>
            <a:ext cx="6547520" cy="343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421" y="1512951"/>
            <a:ext cx="6410325" cy="207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421" y="3595497"/>
            <a:ext cx="6829425" cy="3152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221" y="3253874"/>
            <a:ext cx="35052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0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Pointers to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arithmetic using an object pointer is the same as it is for any other type: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when an object pointer is incremented, it points to the next object. When an object pointer is decremented, it points to the previous object.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2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Pointers to Objects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63" y="1660307"/>
            <a:ext cx="55340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478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145</cp:revision>
  <dcterms:created xsi:type="dcterms:W3CDTF">2022-03-14T08:39:54Z</dcterms:created>
  <dcterms:modified xsi:type="dcterms:W3CDTF">2023-05-23T07:32:31Z</dcterms:modified>
</cp:coreProperties>
</file>