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0" r:id="rId4"/>
    <p:sldId id="268" r:id="rId5"/>
    <p:sldId id="269" r:id="rId6"/>
    <p:sldId id="273" r:id="rId7"/>
    <p:sldId id="274" r:id="rId8"/>
    <p:sldId id="272" r:id="rId9"/>
    <p:sldId id="271" r:id="rId10"/>
    <p:sldId id="275" r:id="rId11"/>
    <p:sldId id="276" r:id="rId12"/>
    <p:sldId id="327" r:id="rId13"/>
    <p:sldId id="277" r:id="rId14"/>
    <p:sldId id="278" r:id="rId15"/>
    <p:sldId id="304" r:id="rId16"/>
    <p:sldId id="305" r:id="rId17"/>
    <p:sldId id="323" r:id="rId18"/>
    <p:sldId id="325" r:id="rId19"/>
    <p:sldId id="326" r:id="rId20"/>
    <p:sldId id="322" r:id="rId21"/>
    <p:sldId id="307" r:id="rId22"/>
    <p:sldId id="310" r:id="rId23"/>
    <p:sldId id="312" r:id="rId24"/>
    <p:sldId id="311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335BB-74E8-4BF2-B580-ADB840A65C07}" type="datetimeFigureOut">
              <a:rPr lang="en-AU" smtClean="0"/>
              <a:t>11/12/2022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D3623-ACA7-447F-BFA3-5778C65AC8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16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49A4-72BD-4928-B2EA-E77134236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3DE5B-4CB5-4480-8ED9-22888E460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532E-449E-44DB-84C8-07E68E25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8E6C-E41D-4983-853F-B27EF02D9645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8B0D-B690-44EB-B879-46BBE171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1E43F-D30D-4A72-9C40-2B9B82F9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6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7E87-9CF3-458C-BE09-D37E96CC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53982-2A6D-4388-A4FB-33ED9B17C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1FC4-3E72-4A56-A6EE-042BB162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D954B-2BA6-4702-942F-7FC5D8A799C6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6A8E-A590-43ED-95CB-1A437DCE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505F-D9F4-484E-8061-F0145E27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69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59C80-0FAD-4783-BF62-D92EA1C6E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177A9-E357-4CAA-BAEC-CAFA4DF1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CDC5-8FF2-4E8C-9B59-6F2E2B4C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DE17-2617-4180-AA73-FB8CB396610A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086D-779E-44BE-94FF-2EF5B10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AB28-3E07-45A6-BF7D-2B74924E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1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A466-B871-4A1A-B25E-BBB1B9C7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F8C0-395D-4A1A-8229-CEEF856C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74AC-27F3-4BEA-987E-F297B971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37D3-F843-4EAF-81EE-56FAFB6A5874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8989-C132-4B39-9BE1-4E10778F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8CF2-A672-4593-A61A-82EF9E2F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1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A326-83B7-4458-BCA1-C70ECF02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4312-2E01-4394-9A2A-786B2204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B230-1DFC-48FA-8314-C89D5BA4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C0FC-7139-4BD3-9B6D-F3D2EE351368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BF776-23D0-4161-AB4D-55A95298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6E4A-625F-48F5-91D4-923D2251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87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022B-F28B-493F-AF05-34AE7ECF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ABE7-C69A-4A98-983F-BE6CFE46D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D8D6-A4A5-452E-BC9D-2D0264DE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0CE8-DB20-4A38-B746-47D84741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7FDA-85BC-4EBA-ACCD-37F4E636B4BD}" type="datetime1">
              <a:rPr lang="en-AU" smtClean="0"/>
              <a:t>11/12/2022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9E22-B6F2-432D-A696-76966C4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75C01-68CE-45D6-A84E-0C6BA778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31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1EA7-0CCA-48DB-A7C1-0EB662F8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54BCC-68C5-438A-9A8F-94D7456D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E4E-A5F9-4CDB-8FBE-4FAC187E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31590-5A32-4223-9878-81E6AE00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3164-5FB0-4C91-B5F7-85558ADA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39C3-9262-4824-AF03-2623070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C84C-4FB2-443C-91B4-0CE9831FA9B7}" type="datetime1">
              <a:rPr lang="en-AU" smtClean="0"/>
              <a:t>11/12/2022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0BCC1-1FA4-4CD1-B469-C7BA4C60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DD159-C690-4781-B3D8-AB0873E1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638A-5B21-4112-AC6C-D229BF66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E3D54-905F-4C4F-AAF8-F134A825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F25-9939-4F00-A764-8091046C91B7}" type="datetime1">
              <a:rPr lang="en-AU" smtClean="0"/>
              <a:t>11/12/2022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B3AF-F8D4-4A7A-8393-04C7C5EE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A7EEB-D968-4589-B0B1-91938C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5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27B78-CB81-4D45-A92D-E5F7AF1A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E1F5-2E7B-45E7-AD4A-7BCF64A01BCE}" type="datetime1">
              <a:rPr lang="en-AU" smtClean="0"/>
              <a:t>11/12/2022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278DD-AFE8-4E3D-A1DC-2BDF6C1B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E8B5-9275-4F64-82D2-574281C1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4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32F8-CE73-4C6E-B160-D1784FA8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1225B-5AF3-4D33-A791-1F84E87C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D193-A51E-47C4-8A5C-199E6641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46A88-EEFD-4030-AD98-6F1B1B5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F258-08EC-4E2E-8905-583A2140E5EF}" type="datetime1">
              <a:rPr lang="en-AU" smtClean="0"/>
              <a:t>11/12/2022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CDD6B-7442-4EE7-B92A-5AC68E69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BC12-B0BC-41FF-A6E4-15C70E0B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54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7DEB-6D32-45B4-8EDA-A4A5338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B91C1-58B1-4B54-A46F-C20232BF8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E6BE6-F282-4241-A850-3B0613EF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F353-5128-470E-82EE-2D11432A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C2BC-D7BE-4AC7-B622-E29EC030E6A8}" type="datetime1">
              <a:rPr lang="en-AU" smtClean="0"/>
              <a:t>11/12/2022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230A-B55B-4A09-9A42-086C92FD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9B2F-4B0D-488F-A642-594D088A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7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BAD81-5CA9-4C1B-9247-7B267972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9C4AA-61FE-45F5-B90E-97328C5E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B8D5-87E8-4853-8B92-19E44B09F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95BA-354C-45BA-96E0-5D71DCD45EA9}" type="datetime1">
              <a:rPr lang="en-AU" smtClean="0"/>
              <a:t>11/12/2022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2BD1-8489-4BE4-B9C7-811657B02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86F4-BB0F-4130-80B7-F0EF166D9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9ACC-D5CB-4BA8-BB11-A58970E3C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44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4650-456C-4943-A8E7-C3BBDF2B3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Finite Automata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53E93-26DA-43DE-A3B7-26E77B9E2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Chapter-2 (Part-4)</a:t>
            </a:r>
          </a:p>
        </p:txBody>
      </p:sp>
    </p:spTree>
    <p:extLst>
      <p:ext uri="{BB962C8B-B14F-4D97-AF65-F5344CB8AC3E}">
        <p14:creationId xmlns:p14="http://schemas.microsoft.com/office/powerpoint/2010/main" val="346910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335E-72CF-4A24-9402-5053BEA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Formal Notation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826A-4A0F-477A-975A-2B2ED1EF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129"/>
            <a:ext cx="10515600" cy="4351338"/>
          </a:xfrm>
        </p:spPr>
        <p:txBody>
          <a:bodyPr/>
          <a:lstStyle/>
          <a:p>
            <a:pPr lvl="1">
              <a:lnSpc>
                <a:spcPct val="130000"/>
              </a:lnSpc>
            </a:pPr>
            <a:r>
              <a:rPr lang="en-US" altLang="zh-TW" dirty="0"/>
              <a:t> </a:t>
            </a:r>
            <a:r>
              <a:rPr lang="es-ES_tradnl" altLang="zh-TW" sz="3200" i="1" dirty="0">
                <a:ea typeface="標楷體" pitchFamily="65" charset="-128"/>
              </a:rPr>
              <a:t>E</a:t>
            </a:r>
            <a:r>
              <a:rPr lang="es-ES_tradnl" altLang="zh-TW" sz="3200" dirty="0">
                <a:ea typeface="標楷體" pitchFamily="65" charset="-128"/>
              </a:rPr>
              <a:t> = ({</a:t>
            </a:r>
            <a:r>
              <a:rPr lang="es-ES_tradnl" altLang="zh-TW" sz="3200" i="1" dirty="0">
                <a:ea typeface="標楷體" pitchFamily="65" charset="-128"/>
              </a:rPr>
              <a:t>q</a:t>
            </a:r>
            <a:r>
              <a:rPr lang="es-ES_tradnl" altLang="zh-TW" sz="3200" baseline="-30000" dirty="0">
                <a:ea typeface="標楷體" pitchFamily="65" charset="-128"/>
              </a:rPr>
              <a:t>0</a:t>
            </a:r>
            <a:r>
              <a:rPr lang="es-ES_tradnl" altLang="zh-TW" sz="3200" dirty="0">
                <a:ea typeface="標楷體" pitchFamily="65" charset="-128"/>
              </a:rPr>
              <a:t>, </a:t>
            </a:r>
            <a:r>
              <a:rPr lang="es-ES_tradnl" altLang="zh-TW" sz="3200" i="1" dirty="0">
                <a:ea typeface="標楷體" pitchFamily="65" charset="-128"/>
              </a:rPr>
              <a:t>q</a:t>
            </a:r>
            <a:r>
              <a:rPr lang="es-ES_tradnl" altLang="zh-TW" sz="3200" baseline="-30000" dirty="0">
                <a:ea typeface="標楷體" pitchFamily="65" charset="-128"/>
              </a:rPr>
              <a:t>1</a:t>
            </a:r>
            <a:r>
              <a:rPr lang="es-ES_tradnl" altLang="zh-TW" sz="3200" dirty="0">
                <a:ea typeface="標楷體" pitchFamily="65" charset="-128"/>
              </a:rPr>
              <a:t>, ..., </a:t>
            </a:r>
            <a:r>
              <a:rPr lang="es-ES_tradnl" altLang="zh-TW" sz="3200" i="1" dirty="0">
                <a:ea typeface="標楷體" pitchFamily="65" charset="-128"/>
              </a:rPr>
              <a:t>q</a:t>
            </a:r>
            <a:r>
              <a:rPr lang="es-ES_tradnl" altLang="zh-TW" sz="3200" baseline="-30000" dirty="0">
                <a:ea typeface="標楷體" pitchFamily="65" charset="-128"/>
              </a:rPr>
              <a:t>5</a:t>
            </a:r>
            <a:r>
              <a:rPr lang="es-ES_tradnl" altLang="zh-TW" sz="3200" dirty="0">
                <a:ea typeface="標楷體" pitchFamily="65" charset="-128"/>
              </a:rPr>
              <a:t>}, {., +, </a:t>
            </a:r>
            <a:r>
              <a:rPr lang="es-ES_tradnl" altLang="zh-TW" sz="3200" b="1" dirty="0">
                <a:ea typeface="標楷體" pitchFamily="65" charset="-128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s-ES_tradnl" altLang="zh-TW" sz="3200" dirty="0">
                <a:ea typeface="標楷體" pitchFamily="65" charset="-128"/>
              </a:rPr>
              <a:t>, 0, 1, ..., 9}, </a:t>
            </a:r>
            <a:r>
              <a:rPr lang="es-ES_tradnl" altLang="zh-TW" sz="3200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sz="3200" dirty="0">
                <a:ea typeface="標楷體" pitchFamily="65" charset="-128"/>
              </a:rPr>
              <a:t>, </a:t>
            </a:r>
            <a:r>
              <a:rPr lang="es-ES_tradnl" altLang="zh-TW" sz="3200" i="1" dirty="0">
                <a:ea typeface="標楷體" pitchFamily="65" charset="-128"/>
              </a:rPr>
              <a:t>q</a:t>
            </a:r>
            <a:r>
              <a:rPr lang="es-ES_tradnl" altLang="zh-TW" sz="3200" baseline="-30000" dirty="0">
                <a:ea typeface="標楷體" pitchFamily="65" charset="-128"/>
              </a:rPr>
              <a:t>0</a:t>
            </a:r>
            <a:r>
              <a:rPr lang="es-ES_tradnl" altLang="zh-TW" sz="3200" dirty="0">
                <a:ea typeface="標楷體" pitchFamily="65" charset="-128"/>
              </a:rPr>
              <a:t>, {</a:t>
            </a:r>
            <a:r>
              <a:rPr lang="es-ES_tradnl" altLang="zh-TW" sz="3200" i="1" dirty="0">
                <a:ea typeface="標楷體" pitchFamily="65" charset="-128"/>
              </a:rPr>
              <a:t>q</a:t>
            </a:r>
            <a:r>
              <a:rPr lang="es-ES_tradnl" altLang="zh-TW" sz="3200" baseline="-30000" dirty="0">
                <a:ea typeface="標楷體" pitchFamily="65" charset="-128"/>
              </a:rPr>
              <a:t>5</a:t>
            </a:r>
            <a:r>
              <a:rPr lang="es-ES_tradnl" altLang="zh-TW" sz="3200" dirty="0">
                <a:ea typeface="標楷體" pitchFamily="65" charset="-128"/>
              </a:rPr>
              <a:t>})</a:t>
            </a:r>
            <a:r>
              <a:rPr lang="es-ES_tradnl" altLang="zh-TW" sz="3200" dirty="0"/>
              <a:t> </a:t>
            </a:r>
            <a:endParaRPr lang="en-US" altLang="zh-TW" sz="3200" dirty="0"/>
          </a:p>
          <a:p>
            <a:pPr lvl="1">
              <a:lnSpc>
                <a:spcPct val="130000"/>
              </a:lnSpc>
            </a:pPr>
            <a:r>
              <a:rPr lang="en-US" altLang="zh-TW" sz="3200" dirty="0"/>
              <a:t> The transitions, e.g., include </a:t>
            </a:r>
          </a:p>
          <a:p>
            <a:pPr lvl="2">
              <a:lnSpc>
                <a:spcPct val="130000"/>
              </a:lnSpc>
            </a:pPr>
            <a:r>
              <a:rPr lang="en-US" altLang="zh-TW" sz="2600" dirty="0"/>
              <a:t> </a:t>
            </a:r>
            <a:r>
              <a:rPr lang="en-US" altLang="zh-TW" sz="2600" i="1" dirty="0">
                <a:latin typeface="Symbol" panose="05050102010706020507" pitchFamily="18" charset="2"/>
              </a:rPr>
              <a:t>d </a:t>
            </a:r>
            <a:r>
              <a:rPr lang="en-US" altLang="zh-TW" sz="2600" dirty="0"/>
              <a:t>(</a:t>
            </a:r>
            <a:r>
              <a:rPr lang="en-US" altLang="zh-TW" sz="2600" i="1" dirty="0"/>
              <a:t>q</a:t>
            </a:r>
            <a:r>
              <a:rPr lang="en-US" altLang="zh-TW" sz="2600" baseline="-25000" dirty="0"/>
              <a:t>0</a:t>
            </a:r>
            <a:r>
              <a:rPr lang="en-US" altLang="zh-TW" sz="2600" dirty="0"/>
              <a:t>, </a:t>
            </a:r>
            <a:r>
              <a:rPr lang="en-US" altLang="zh-TW" sz="2600" dirty="0">
                <a:latin typeface="Symbol" panose="05050102010706020507" pitchFamily="18" charset="2"/>
              </a:rPr>
              <a:t>e</a:t>
            </a:r>
            <a:r>
              <a:rPr lang="en-US" altLang="zh-TW" sz="2600" dirty="0"/>
              <a:t>) = </a:t>
            </a:r>
            <a:r>
              <a:rPr lang="en-US" altLang="zh-TW" sz="2600" dirty="0">
                <a:latin typeface="Symbol" panose="05050102010706020507" pitchFamily="18" charset="2"/>
              </a:rPr>
              <a:t>{</a:t>
            </a:r>
            <a:r>
              <a:rPr lang="en-US" altLang="zh-TW" sz="2600" i="1" dirty="0"/>
              <a:t>q</a:t>
            </a:r>
            <a:r>
              <a:rPr lang="en-US" altLang="zh-TW" sz="2600" baseline="-25000" dirty="0"/>
              <a:t>1</a:t>
            </a:r>
            <a:r>
              <a:rPr lang="en-US" altLang="zh-TW" sz="2600" dirty="0">
                <a:latin typeface="Symbol" panose="05050102010706020507" pitchFamily="18" charset="2"/>
              </a:rPr>
              <a:t>}</a:t>
            </a:r>
            <a:endParaRPr lang="en-US" altLang="zh-TW" sz="2600" dirty="0"/>
          </a:p>
          <a:p>
            <a:pPr lvl="2">
              <a:lnSpc>
                <a:spcPct val="130000"/>
              </a:lnSpc>
            </a:pPr>
            <a:r>
              <a:rPr lang="en-US" altLang="zh-TW" sz="2600" dirty="0"/>
              <a:t> </a:t>
            </a:r>
            <a:r>
              <a:rPr lang="en-US" altLang="zh-TW" sz="2600" i="1" dirty="0">
                <a:latin typeface="Symbol" panose="05050102010706020507" pitchFamily="18" charset="2"/>
              </a:rPr>
              <a:t>d</a:t>
            </a:r>
            <a:r>
              <a:rPr lang="en-US" altLang="zh-TW" sz="2600" dirty="0"/>
              <a:t>(</a:t>
            </a:r>
            <a:r>
              <a:rPr lang="en-US" altLang="zh-TW" sz="2600" i="1" dirty="0"/>
              <a:t>q</a:t>
            </a:r>
            <a:r>
              <a:rPr lang="en-US" altLang="zh-TW" sz="2600" baseline="-25000" dirty="0"/>
              <a:t>1</a:t>
            </a:r>
            <a:r>
              <a:rPr lang="en-US" altLang="zh-TW" sz="2600" dirty="0"/>
              <a:t>, </a:t>
            </a:r>
            <a:r>
              <a:rPr lang="en-US" altLang="zh-TW" sz="2600" dirty="0">
                <a:latin typeface="Symbol" panose="05050102010706020507" pitchFamily="18" charset="2"/>
              </a:rPr>
              <a:t>e</a:t>
            </a:r>
            <a:r>
              <a:rPr lang="en-US" altLang="zh-TW" sz="2600" dirty="0"/>
              <a:t>) = </a:t>
            </a:r>
            <a:r>
              <a:rPr lang="en-US" altLang="zh-TW" sz="2600" dirty="0">
                <a:latin typeface="Symbol" panose="05050102010706020507" pitchFamily="18" charset="2"/>
              </a:rPr>
              <a:t>f 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AC6B3-C5F8-4998-BBFA-D893BA62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72" y="1690688"/>
            <a:ext cx="6183263" cy="25088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311E-EFC2-49AF-B689-7433CCCA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3BBF-2FC4-43FF-BB0B-C690AD34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97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AD4E-049C-4192-843E-787C8346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Formal Notation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4303-2C46-4089-A919-1362EED0B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Group 57">
            <a:extLst>
              <a:ext uri="{FF2B5EF4-FFF2-40B4-BE49-F238E27FC236}">
                <a16:creationId xmlns:a16="http://schemas.microsoft.com/office/drawing/2014/main" id="{065A6F9A-D1DF-444D-BA7F-F8C7E59F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92279"/>
              </p:ext>
            </p:extLst>
          </p:nvPr>
        </p:nvGraphicFramePr>
        <p:xfrm>
          <a:off x="2875757" y="3819080"/>
          <a:ext cx="6440486" cy="2673795"/>
        </p:xfrm>
        <a:graphic>
          <a:graphicData uri="http://schemas.openxmlformats.org/drawingml/2006/table">
            <a:tbl>
              <a:tblPr/>
              <a:tblGrid>
                <a:gridCol w="850926">
                  <a:extLst>
                    <a:ext uri="{9D8B030D-6E8A-4147-A177-3AD203B41FA5}">
                      <a16:colId xmlns:a16="http://schemas.microsoft.com/office/drawing/2014/main" val="900995223"/>
                    </a:ext>
                  </a:extLst>
                </a:gridCol>
                <a:gridCol w="1397390">
                  <a:extLst>
                    <a:ext uri="{9D8B030D-6E8A-4147-A177-3AD203B41FA5}">
                      <a16:colId xmlns:a16="http://schemas.microsoft.com/office/drawing/2014/main" val="639129118"/>
                    </a:ext>
                  </a:extLst>
                </a:gridCol>
                <a:gridCol w="1397390">
                  <a:extLst>
                    <a:ext uri="{9D8B030D-6E8A-4147-A177-3AD203B41FA5}">
                      <a16:colId xmlns:a16="http://schemas.microsoft.com/office/drawing/2014/main" val="1129117430"/>
                    </a:ext>
                  </a:extLst>
                </a:gridCol>
                <a:gridCol w="1397390">
                  <a:extLst>
                    <a:ext uri="{9D8B030D-6E8A-4147-A177-3AD203B41FA5}">
                      <a16:colId xmlns:a16="http://schemas.microsoft.com/office/drawing/2014/main" val="611887285"/>
                    </a:ext>
                  </a:extLst>
                </a:gridCol>
                <a:gridCol w="1397390">
                  <a:extLst>
                    <a:ext uri="{9D8B030D-6E8A-4147-A177-3AD203B41FA5}">
                      <a16:colId xmlns:a16="http://schemas.microsoft.com/office/drawing/2014/main" val="656392684"/>
                    </a:ext>
                  </a:extLst>
                </a:gridCol>
              </a:tblGrid>
              <a:tr h="4144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+, 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0, 1, …,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61125"/>
                  </a:ext>
                </a:extLst>
              </a:tr>
              <a:tr h="2216595">
                <a:tc>
                  <a:txBody>
                    <a:bodyPr/>
                    <a:lstStyle>
                      <a:lvl1pPr indent="3810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3810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0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4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3810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0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TW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標楷體" pitchFamily="65" charset="-128"/>
                          <a:cs typeface="Times New Roman" panose="02020603050405020304" pitchFamily="18" charset="0"/>
                        </a:rPr>
                        <a:t>}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Symbol" panose="05050102010706020507" pitchFamily="18" charset="2"/>
                          <a:ea typeface="標楷體" pitchFamily="65" charset="-128"/>
                          <a:cs typeface="Times New Roman" panose="02020603050405020304" pitchFamily="18" charset="0"/>
                        </a:rPr>
                        <a:t>f</a:t>
                      </a:r>
                      <a:endParaRPr kumimoji="1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標楷體" pitchFamily="65" charset="-128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2052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D28950F-462A-4D89-B90B-FABEEC34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02" y="1310266"/>
            <a:ext cx="6183263" cy="250881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CBFA-96A4-4E9A-80D4-5E3F8033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AA0A-DB82-45F2-9B93-6FDC3D0F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59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2FC6-6257-6DDE-D524-249C5B6F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8664-B08A-8962-A4C3-C4729AD9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E9439-F7A1-CFC4-9313-0966F772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CC28D-52A0-FD9D-BCA2-C09CB405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12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445B5-66AC-33CC-661F-BAD2B514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429522"/>
            <a:ext cx="9229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E7FD-1713-4061-BFBF-82F06F3F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C00000"/>
                </a:solidFill>
              </a:rPr>
              <a:t>Epsilon-Closures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CED3-CB6E-4CEA-A10C-BE04FDA0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We have to define the </a:t>
            </a:r>
            <a:r>
              <a:rPr lang="en-US" altLang="zh-TW" sz="2400" dirty="0">
                <a:latin typeface="Symbol" panose="05050102010706020507" pitchFamily="18" charset="2"/>
              </a:rPr>
              <a:t>e</a:t>
            </a:r>
            <a:r>
              <a:rPr lang="en-US" altLang="zh-TW" sz="2400" dirty="0"/>
              <a:t>-closure to define the extended transition function for the </a:t>
            </a:r>
            <a:r>
              <a:rPr lang="en-US" altLang="zh-TW" sz="2400" dirty="0">
                <a:latin typeface="Symbol" panose="05050102010706020507" pitchFamily="18" charset="2"/>
              </a:rPr>
              <a:t>e</a:t>
            </a:r>
            <a:r>
              <a:rPr lang="en-US" altLang="zh-TW" sz="2400" dirty="0"/>
              <a:t>-NFA.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We “</a:t>
            </a:r>
            <a:r>
              <a:rPr lang="en-US" altLang="zh-TW" sz="2400" dirty="0">
                <a:latin typeface="Symbol" panose="05050102010706020507" pitchFamily="18" charset="2"/>
              </a:rPr>
              <a:t>e</a:t>
            </a:r>
            <a:r>
              <a:rPr lang="en-US" altLang="zh-TW" sz="2400" dirty="0"/>
              <a:t>-closure” a state </a:t>
            </a:r>
            <a:r>
              <a:rPr lang="en-US" altLang="zh-TW" sz="2400" i="1" dirty="0"/>
              <a:t>q</a:t>
            </a:r>
            <a:r>
              <a:rPr lang="en-US" altLang="zh-TW" sz="2400" dirty="0"/>
              <a:t> by following all transitions out of </a:t>
            </a:r>
            <a:r>
              <a:rPr lang="en-US" altLang="zh-TW" sz="2400" i="1" dirty="0"/>
              <a:t>q</a:t>
            </a:r>
            <a:r>
              <a:rPr lang="en-US" altLang="zh-TW" sz="2400" dirty="0"/>
              <a:t> that are labeled </a:t>
            </a:r>
            <a:r>
              <a:rPr lang="en-US" altLang="zh-TW" sz="2400" dirty="0">
                <a:latin typeface="Symbol" panose="05050102010706020507" pitchFamily="18" charset="2"/>
              </a:rPr>
              <a:t>e</a:t>
            </a:r>
            <a:r>
              <a:rPr lang="en-US" altLang="zh-TW" sz="2400" dirty="0"/>
              <a:t>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75632-19CE-42B4-A7E5-ED9B87A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A6E66-63E1-4EFC-A8FA-E8A69E7A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85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2A75-1D9A-49DB-9585-5FB67FF5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1" dirty="0">
                <a:solidFill>
                  <a:srgbClr val="C00000"/>
                </a:solidFill>
              </a:rPr>
              <a:t>Epsilon-Closures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CEE5-C5AB-4F00-A718-33E1BA27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altLang="zh-TW" sz="3200" dirty="0"/>
              <a:t>Formal recursive definition of </a:t>
            </a:r>
            <a:r>
              <a:rPr lang="en-US" altLang="zh-TW" sz="3200" b="1" dirty="0"/>
              <a:t>the set</a:t>
            </a:r>
            <a:r>
              <a:rPr lang="en-US" altLang="zh-TW" sz="3200" dirty="0"/>
              <a:t> ECLOSE(</a:t>
            </a:r>
            <a:r>
              <a:rPr lang="en-US" altLang="zh-TW" sz="3200" i="1" dirty="0"/>
              <a:t>q</a:t>
            </a:r>
            <a:r>
              <a:rPr lang="en-US" altLang="zh-TW" sz="3200" dirty="0"/>
              <a:t>) for </a:t>
            </a:r>
            <a:r>
              <a:rPr lang="en-US" altLang="zh-TW" sz="3200" i="1" dirty="0"/>
              <a:t>q</a:t>
            </a:r>
            <a:r>
              <a:rPr lang="en-US" altLang="zh-TW" sz="3200" dirty="0"/>
              <a:t>: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State </a:t>
            </a:r>
            <a:r>
              <a:rPr lang="en-US" altLang="zh-TW" sz="2800" i="1" dirty="0"/>
              <a:t>q</a:t>
            </a:r>
            <a:r>
              <a:rPr lang="en-US" altLang="zh-TW" sz="2800" dirty="0"/>
              <a:t> is in ECLOSE(</a:t>
            </a:r>
            <a:r>
              <a:rPr lang="en-US" altLang="zh-TW" sz="2800" i="1" dirty="0"/>
              <a:t>q</a:t>
            </a:r>
            <a:r>
              <a:rPr lang="en-US" altLang="zh-TW" sz="2800" dirty="0"/>
              <a:t>) (including the state itself);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If </a:t>
            </a:r>
            <a:r>
              <a:rPr lang="en-US" altLang="zh-TW" sz="2800" i="1" dirty="0"/>
              <a:t>p</a:t>
            </a:r>
            <a:r>
              <a:rPr lang="en-US" altLang="zh-TW" sz="2800" dirty="0"/>
              <a:t> is in ECLOSE(</a:t>
            </a:r>
            <a:r>
              <a:rPr lang="en-US" altLang="zh-TW" sz="2800" i="1" dirty="0"/>
              <a:t>q</a:t>
            </a:r>
            <a:r>
              <a:rPr lang="en-US" altLang="zh-TW" sz="2800" dirty="0"/>
              <a:t>), then all states accessible from </a:t>
            </a:r>
            <a:r>
              <a:rPr lang="en-US" altLang="zh-TW" sz="2800" i="1" dirty="0"/>
              <a:t>p</a:t>
            </a:r>
            <a:r>
              <a:rPr lang="en-US" altLang="zh-TW" sz="2800" dirty="0"/>
              <a:t> through paths of </a:t>
            </a:r>
            <a:r>
              <a:rPr lang="el-GR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TW" sz="2800" i="1" dirty="0"/>
              <a:t>’s</a:t>
            </a:r>
            <a:r>
              <a:rPr lang="en-US" altLang="zh-TW" sz="2800" dirty="0"/>
              <a:t> are also in ECLOSE(</a:t>
            </a:r>
            <a:r>
              <a:rPr lang="en-US" altLang="zh-TW" sz="2800" i="1" dirty="0"/>
              <a:t>q</a:t>
            </a:r>
            <a:r>
              <a:rPr lang="en-US" altLang="zh-TW" sz="2800" dirty="0"/>
              <a:t>).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B41EF-6431-4614-A01F-D213FFC4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B05AF-B919-45DD-BCFB-512851FC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87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69D30A0-2473-40C7-A17C-E81823C6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0936-24F5-44BF-84C7-6578A3CFF41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F2057FF-2F9A-4710-A682-1D160CBA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7125" y="1628775"/>
            <a:ext cx="849630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-closure for a set of states </a:t>
            </a:r>
            <a:r>
              <a:rPr lang="en-US" altLang="zh-TW" i="1" dirty="0"/>
              <a:t>S</a:t>
            </a:r>
            <a:r>
              <a:rPr lang="en-US" altLang="zh-TW" dirty="0"/>
              <a:t>: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TW" dirty="0">
                <a:ea typeface="標楷體" pitchFamily="65" charset="-128"/>
              </a:rPr>
              <a:t>ECLOSE(</a:t>
            </a:r>
            <a:r>
              <a:rPr lang="en-US" altLang="zh-TW" i="1" dirty="0">
                <a:ea typeface="標楷體" pitchFamily="65" charset="-128"/>
              </a:rPr>
              <a:t>S</a:t>
            </a:r>
            <a:r>
              <a:rPr lang="en-US" altLang="zh-TW" dirty="0">
                <a:ea typeface="標楷體" pitchFamily="65" charset="-128"/>
              </a:rPr>
              <a:t>)</a:t>
            </a:r>
            <a:r>
              <a:rPr lang="en-US" altLang="zh-TW" b="1" dirty="0">
                <a:ea typeface="標楷體" pitchFamily="65" charset="-128"/>
              </a:rPr>
              <a:t> = </a:t>
            </a:r>
            <a:r>
              <a:rPr lang="en-US" altLang="zh-TW" b="1" dirty="0">
                <a:latin typeface="標楷體" pitchFamily="65" charset="-128"/>
                <a:ea typeface="標楷體" pitchFamily="65" charset="-128"/>
                <a:cs typeface="Times New Roman" panose="02020603050405020304" pitchFamily="18" charset="0"/>
              </a:rPr>
              <a:t>∪</a:t>
            </a:r>
            <a:r>
              <a:rPr lang="en-US" altLang="zh-TW" i="1" baseline="-25000" dirty="0" err="1">
                <a:ea typeface="標楷體" pitchFamily="65" charset="-128"/>
              </a:rPr>
              <a:t>q</a:t>
            </a:r>
            <a:r>
              <a:rPr lang="en-US" altLang="zh-TW" baseline="-25000" dirty="0" err="1">
                <a:ea typeface="標楷體" pitchFamily="65" charset="-128"/>
                <a:sym typeface="Symbol" panose="05050102010706020507" pitchFamily="18" charset="2"/>
              </a:rPr>
              <a:t></a:t>
            </a:r>
            <a:r>
              <a:rPr lang="en-US" altLang="zh-TW" i="1" baseline="-25000" dirty="0" err="1">
                <a:ea typeface="標楷體" pitchFamily="65" charset="-128"/>
              </a:rPr>
              <a:t>S</a:t>
            </a:r>
            <a:r>
              <a:rPr lang="en-US" altLang="zh-TW" dirty="0">
                <a:ea typeface="標楷體" pitchFamily="65" charset="-128"/>
              </a:rPr>
              <a:t> ECLOSE(</a:t>
            </a:r>
            <a:r>
              <a:rPr lang="en-US" altLang="zh-TW" i="1" dirty="0">
                <a:ea typeface="標楷體" pitchFamily="65" charset="-128"/>
              </a:rPr>
              <a:t>q</a:t>
            </a:r>
            <a:r>
              <a:rPr lang="en-US" altLang="zh-TW" dirty="0">
                <a:ea typeface="標楷體" pitchFamily="65" charset="-128"/>
              </a:rPr>
              <a:t>)</a:t>
            </a:r>
            <a:r>
              <a:rPr lang="en-US" altLang="zh-TW" dirty="0"/>
              <a:t> </a:t>
            </a:r>
          </a:p>
          <a:p>
            <a:pPr lvl="1">
              <a:lnSpc>
                <a:spcPct val="90000"/>
              </a:lnSpc>
            </a:pPr>
            <a:endParaRPr lang="en-US" altLang="zh-TW" b="1" dirty="0"/>
          </a:p>
          <a:p>
            <a:pPr lvl="1">
              <a:lnSpc>
                <a:spcPct val="90000"/>
              </a:lnSpc>
            </a:pPr>
            <a:r>
              <a:rPr lang="en-US" altLang="zh-TW" dirty="0"/>
              <a:t>Example:</a:t>
            </a:r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lvl="1">
              <a:lnSpc>
                <a:spcPct val="90000"/>
              </a:lnSpc>
            </a:pPr>
            <a:endParaRPr lang="en-US" altLang="zh-TW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TW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TW" dirty="0"/>
          </a:p>
          <a:p>
            <a:pPr marL="914400" lvl="2" indent="0">
              <a:lnSpc>
                <a:spcPct val="90000"/>
              </a:lnSpc>
              <a:buNone/>
            </a:pPr>
            <a:endParaRPr lang="en-US" altLang="zh-TW" dirty="0"/>
          </a:p>
          <a:p>
            <a:pPr lvl="2">
              <a:lnSpc>
                <a:spcPct val="90000"/>
              </a:lnSpc>
            </a:pPr>
            <a:r>
              <a:rPr lang="en-US" altLang="zh-TW" dirty="0"/>
              <a:t>ECLOSE(1) = {1, 2, 3, 4, 6}</a:t>
            </a:r>
          </a:p>
          <a:p>
            <a:pPr lvl="2">
              <a:lnSpc>
                <a:spcPct val="90000"/>
              </a:lnSpc>
            </a:pPr>
            <a:r>
              <a:rPr lang="en-US" altLang="zh-TW" dirty="0"/>
              <a:t>ECLOSE({3, 5}) = ECLOSE(3)</a:t>
            </a:r>
            <a:r>
              <a:rPr lang="en-US" altLang="zh-TW" dirty="0">
                <a:ea typeface="標楷體" pitchFamily="65" charset="-128"/>
              </a:rPr>
              <a:t>∪ECLOSE(5) = </a:t>
            </a:r>
            <a:r>
              <a:rPr lang="en-US" altLang="zh-TW" dirty="0"/>
              <a:t>{3, 6}</a:t>
            </a:r>
            <a:r>
              <a:rPr lang="en-US" altLang="zh-TW" dirty="0">
                <a:ea typeface="標楷體" pitchFamily="65" charset="-128"/>
              </a:rPr>
              <a:t>∪{5, 7} = {3, 5, 6, 7}</a:t>
            </a:r>
          </a:p>
        </p:txBody>
      </p:sp>
      <p:grpSp>
        <p:nvGrpSpPr>
          <p:cNvPr id="63549" name="Group 61">
            <a:extLst>
              <a:ext uri="{FF2B5EF4-FFF2-40B4-BE49-F238E27FC236}">
                <a16:creationId xmlns:a16="http://schemas.microsoft.com/office/drawing/2014/main" id="{779C723E-A61A-4D22-8117-812213F0F2E4}"/>
              </a:ext>
            </a:extLst>
          </p:cNvPr>
          <p:cNvGrpSpPr>
            <a:grpSpLocks/>
          </p:cNvGrpSpPr>
          <p:nvPr/>
        </p:nvGrpSpPr>
        <p:grpSpPr bwMode="auto">
          <a:xfrm>
            <a:off x="3649987" y="3250406"/>
            <a:ext cx="4356100" cy="2047875"/>
            <a:chOff x="2631" y="2341"/>
            <a:chExt cx="2744" cy="1290"/>
          </a:xfrm>
        </p:grpSpPr>
        <p:sp>
          <p:nvSpPr>
            <p:cNvPr id="63498" name="Oval 10">
              <a:extLst>
                <a:ext uri="{FF2B5EF4-FFF2-40B4-BE49-F238E27FC236}">
                  <a16:creationId xmlns:a16="http://schemas.microsoft.com/office/drawing/2014/main" id="{E0289E72-5311-45D0-BF87-A620AEB42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" y="2369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44DF905F-8EDF-48F2-B3B2-E24785E1D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" y="2448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00" name="Line 12">
              <a:extLst>
                <a:ext uri="{FF2B5EF4-FFF2-40B4-BE49-F238E27FC236}">
                  <a16:creationId xmlns:a16="http://schemas.microsoft.com/office/drawing/2014/main" id="{36B13993-D4F1-4A7E-A685-F84C3B792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9" y="2541"/>
              <a:ext cx="362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75437AE8-6190-40D2-A87E-01A15F326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2376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03" name="Text Box 15">
              <a:extLst>
                <a:ext uri="{FF2B5EF4-FFF2-40B4-BE49-F238E27FC236}">
                  <a16:creationId xmlns:a16="http://schemas.microsoft.com/office/drawing/2014/main" id="{F766D8FE-5AAC-4E80-9355-EF6B06E8C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3" y="2461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04" name="Line 16">
              <a:extLst>
                <a:ext uri="{FF2B5EF4-FFF2-40B4-BE49-F238E27FC236}">
                  <a16:creationId xmlns:a16="http://schemas.microsoft.com/office/drawing/2014/main" id="{F21BB4FC-D68B-4150-833B-60BBE972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548"/>
              <a:ext cx="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05" name="Text Box 17">
              <a:extLst>
                <a:ext uri="{FF2B5EF4-FFF2-40B4-BE49-F238E27FC236}">
                  <a16:creationId xmlns:a16="http://schemas.microsoft.com/office/drawing/2014/main" id="{1DA41939-5322-419E-919B-433E1408E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23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3514" name="Text Box 26">
              <a:extLst>
                <a:ext uri="{FF2B5EF4-FFF2-40B4-BE49-F238E27FC236}">
                  <a16:creationId xmlns:a16="http://schemas.microsoft.com/office/drawing/2014/main" id="{AFBBE50C-7159-4922-B945-1AEDD9F9F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477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3515" name="Oval 27">
              <a:extLst>
                <a:ext uri="{FF2B5EF4-FFF2-40B4-BE49-F238E27FC236}">
                  <a16:creationId xmlns:a16="http://schemas.microsoft.com/office/drawing/2014/main" id="{D3BA53AB-07C5-4719-B7F7-BFBB6093A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798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16" name="Text Box 28">
              <a:extLst>
                <a:ext uri="{FF2B5EF4-FFF2-40B4-BE49-F238E27FC236}">
                  <a16:creationId xmlns:a16="http://schemas.microsoft.com/office/drawing/2014/main" id="{C0FC6A91-AEF2-4E5D-AA70-F57F7C3BF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" y="2877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17" name="Oval 29">
              <a:extLst>
                <a:ext uri="{FF2B5EF4-FFF2-40B4-BE49-F238E27FC236}">
                  <a16:creationId xmlns:a16="http://schemas.microsoft.com/office/drawing/2014/main" id="{D01EC0CC-9E80-4DF4-8BF3-E8CBCAC10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198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18" name="Text Box 30">
              <a:extLst>
                <a:ext uri="{FF2B5EF4-FFF2-40B4-BE49-F238E27FC236}">
                  <a16:creationId xmlns:a16="http://schemas.microsoft.com/office/drawing/2014/main" id="{F61C9AFD-9845-46D2-88F3-71CF103E1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" y="3277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28" name="Oval 40">
              <a:extLst>
                <a:ext uri="{FF2B5EF4-FFF2-40B4-BE49-F238E27FC236}">
                  <a16:creationId xmlns:a16="http://schemas.microsoft.com/office/drawing/2014/main" id="{096A45E3-4684-4A92-89C7-F250722C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3205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29" name="Text Box 41">
              <a:extLst>
                <a:ext uri="{FF2B5EF4-FFF2-40B4-BE49-F238E27FC236}">
                  <a16:creationId xmlns:a16="http://schemas.microsoft.com/office/drawing/2014/main" id="{C2E4CFEE-A31C-42C7-86C6-67D2F6A5E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284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30" name="Line 42">
              <a:extLst>
                <a:ext uri="{FF2B5EF4-FFF2-40B4-BE49-F238E27FC236}">
                  <a16:creationId xmlns:a16="http://schemas.microsoft.com/office/drawing/2014/main" id="{75667C29-24F1-453A-802C-9BE0BFCDF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3384"/>
              <a:ext cx="4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31" name="Line 43">
              <a:extLst>
                <a:ext uri="{FF2B5EF4-FFF2-40B4-BE49-F238E27FC236}">
                  <a16:creationId xmlns:a16="http://schemas.microsoft.com/office/drawing/2014/main" id="{B145F516-5CB4-48EC-AEA3-B5226A280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3104"/>
              <a:ext cx="360" cy="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32" name="Text Box 44">
              <a:extLst>
                <a:ext uri="{FF2B5EF4-FFF2-40B4-BE49-F238E27FC236}">
                  <a16:creationId xmlns:a16="http://schemas.microsoft.com/office/drawing/2014/main" id="{F84F0A4D-321C-4C05-82FE-5652263CB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05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3533" name="Text Box 45">
              <a:extLst>
                <a:ext uri="{FF2B5EF4-FFF2-40B4-BE49-F238E27FC236}">
                  <a16:creationId xmlns:a16="http://schemas.microsoft.com/office/drawing/2014/main" id="{5D35F72E-9912-4EB1-8F9D-4CA832E40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8" y="3369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3537" name="Oval 49">
              <a:extLst>
                <a:ext uri="{FF2B5EF4-FFF2-40B4-BE49-F238E27FC236}">
                  <a16:creationId xmlns:a16="http://schemas.microsoft.com/office/drawing/2014/main" id="{6D112419-DDCF-436D-BFF8-F5279D10F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369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38" name="Text Box 50">
              <a:extLst>
                <a:ext uri="{FF2B5EF4-FFF2-40B4-BE49-F238E27FC236}">
                  <a16:creationId xmlns:a16="http://schemas.microsoft.com/office/drawing/2014/main" id="{1B2244BE-650F-466F-98A6-E240FF17E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" y="2448"/>
              <a:ext cx="2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39" name="Line 51">
              <a:extLst>
                <a:ext uri="{FF2B5EF4-FFF2-40B4-BE49-F238E27FC236}">
                  <a16:creationId xmlns:a16="http://schemas.microsoft.com/office/drawing/2014/main" id="{20EB76D6-8678-4977-94FE-C010688C3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548"/>
              <a:ext cx="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40" name="Text Box 52">
              <a:extLst>
                <a:ext uri="{FF2B5EF4-FFF2-40B4-BE49-F238E27FC236}">
                  <a16:creationId xmlns:a16="http://schemas.microsoft.com/office/drawing/2014/main" id="{509D985C-D4CD-4041-A495-5E23B7E81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6" y="234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TW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e</a:t>
              </a:r>
            </a:p>
          </p:txBody>
        </p:sp>
        <p:sp>
          <p:nvSpPr>
            <p:cNvPr id="63541" name="Oval 53">
              <a:extLst>
                <a:ext uri="{FF2B5EF4-FFF2-40B4-BE49-F238E27FC236}">
                  <a16:creationId xmlns:a16="http://schemas.microsoft.com/office/drawing/2014/main" id="{7BD9830D-9892-4268-A0DC-E5D79DF7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3214"/>
              <a:ext cx="373" cy="35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3542" name="Text Box 54">
              <a:extLst>
                <a:ext uri="{FF2B5EF4-FFF2-40B4-BE49-F238E27FC236}">
                  <a16:creationId xmlns:a16="http://schemas.microsoft.com/office/drawing/2014/main" id="{3BDAEE96-C7E3-4FF6-9E10-7A2A27FF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" y="3293"/>
              <a:ext cx="2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TW" sz="20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63543" name="Line 55">
              <a:extLst>
                <a:ext uri="{FF2B5EF4-FFF2-40B4-BE49-F238E27FC236}">
                  <a16:creationId xmlns:a16="http://schemas.microsoft.com/office/drawing/2014/main" id="{A01D5B53-DEC4-4E2E-A164-B3A9BF93D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" y="3393"/>
              <a:ext cx="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44" name="Text Box 56">
              <a:extLst>
                <a:ext uri="{FF2B5EF4-FFF2-40B4-BE49-F238E27FC236}">
                  <a16:creationId xmlns:a16="http://schemas.microsoft.com/office/drawing/2014/main" id="{2A97A3AC-0EA9-48AD-B820-84B120144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3381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lang="en-US" altLang="zh-TW" sz="2000" b="1" i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3545" name="Line 57">
              <a:extLst>
                <a:ext uri="{FF2B5EF4-FFF2-40B4-BE49-F238E27FC236}">
                  <a16:creationId xmlns:a16="http://schemas.microsoft.com/office/drawing/2014/main" id="{59CED518-A312-411F-84E0-BA502DBB8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5" y="2719"/>
              <a:ext cx="544" cy="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3546" name="Text Box 58">
              <a:extLst>
                <a:ext uri="{FF2B5EF4-FFF2-40B4-BE49-F238E27FC236}">
                  <a16:creationId xmlns:a16="http://schemas.microsoft.com/office/drawing/2014/main" id="{99D63962-E8AA-45EF-855F-84A29A54C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841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lang="en-US" altLang="zh-TW" sz="20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6F616568-2DA5-45AB-8CD9-E600A930E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C00000"/>
                </a:solidFill>
              </a:rPr>
              <a:t>Epsilon-Closures (cont’d)</a:t>
            </a:r>
            <a:endParaRPr lang="en-US" altLang="zh-TW" sz="4000" dirty="0">
              <a:solidFill>
                <a:srgbClr val="C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C6BBB0-0D3B-422F-81C0-32A9914E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213624C-1A1D-4A60-9030-8467A42B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7728-9933-400F-9464-EB6D9182E15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8187CF98-8F12-47BA-9C66-1BC456A1D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9114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C00000"/>
                </a:solidFill>
              </a:rPr>
              <a:t>Extended Transition Function for an </a:t>
            </a:r>
            <a:r>
              <a:rPr lang="en-US" altLang="zh-TW" sz="40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000" b="1" dirty="0">
                <a:solidFill>
                  <a:srgbClr val="C00000"/>
                </a:solidFill>
              </a:rPr>
              <a:t>-NFA</a:t>
            </a:r>
            <a:endParaRPr lang="en-US" altLang="zh-TW" sz="4000" dirty="0">
              <a:solidFill>
                <a:srgbClr val="C00000"/>
              </a:solidFill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2F4EEF-0A7E-4D75-8055-5F0E11B30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682042"/>
            <a:ext cx="8424862" cy="5229225"/>
          </a:xfrm>
        </p:spPr>
        <p:txBody>
          <a:bodyPr/>
          <a:lstStyle/>
          <a:p>
            <a:pPr lvl="1"/>
            <a:endParaRPr lang="en-US" altLang="zh-TW" dirty="0"/>
          </a:p>
        </p:txBody>
      </p:sp>
      <p:graphicFrame>
        <p:nvGraphicFramePr>
          <p:cNvPr id="64546" name="Object 34">
            <a:extLst>
              <a:ext uri="{FF2B5EF4-FFF2-40B4-BE49-F238E27FC236}">
                <a16:creationId xmlns:a16="http://schemas.microsoft.com/office/drawing/2014/main" id="{DCE71992-CED9-4F43-99A0-9F04413A4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1" y="3544889"/>
          <a:ext cx="3286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579" imgH="215713" progId="Equation.DSMT4">
                  <p:embed/>
                </p:oleObj>
              </mc:Choice>
              <mc:Fallback>
                <p:oleObj name="Equation" r:id="rId2" imgW="139579" imgH="215713" progId="Equation.DSMT4">
                  <p:embed/>
                  <p:pic>
                    <p:nvPicPr>
                      <p:cNvPr id="64546" name="Object 34">
                        <a:extLst>
                          <a:ext uri="{FF2B5EF4-FFF2-40B4-BE49-F238E27FC236}">
                            <a16:creationId xmlns:a16="http://schemas.microsoft.com/office/drawing/2014/main" id="{DCE71992-CED9-4F43-99A0-9F04413A4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1" y="3544889"/>
                        <a:ext cx="32861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7" name="Object 35">
            <a:extLst>
              <a:ext uri="{FF2B5EF4-FFF2-40B4-BE49-F238E27FC236}">
                <a16:creationId xmlns:a16="http://schemas.microsoft.com/office/drawing/2014/main" id="{752679BB-412D-4E6F-A260-D1BFDC498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0488" y="4105275"/>
          <a:ext cx="3286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215713" progId="Equation.DSMT4">
                  <p:embed/>
                </p:oleObj>
              </mc:Choice>
              <mc:Fallback>
                <p:oleObj name="Equation" r:id="rId4" imgW="139579" imgH="215713" progId="Equation.DSMT4">
                  <p:embed/>
                  <p:pic>
                    <p:nvPicPr>
                      <p:cNvPr id="64547" name="Object 35">
                        <a:extLst>
                          <a:ext uri="{FF2B5EF4-FFF2-40B4-BE49-F238E27FC236}">
                            <a16:creationId xmlns:a16="http://schemas.microsoft.com/office/drawing/2014/main" id="{752679BB-412D-4E6F-A260-D1BFDC4986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105275"/>
                        <a:ext cx="32861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8" name="Object 36">
            <a:extLst>
              <a:ext uri="{FF2B5EF4-FFF2-40B4-BE49-F238E27FC236}">
                <a16:creationId xmlns:a16="http://schemas.microsoft.com/office/drawing/2014/main" id="{14DA0F68-A362-4FF0-AAFB-3D03395B2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1" y="4695826"/>
          <a:ext cx="263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579" imgH="215713" progId="Equation.DSMT4">
                  <p:embed/>
                </p:oleObj>
              </mc:Choice>
              <mc:Fallback>
                <p:oleObj name="Equation" r:id="rId5" imgW="139579" imgH="215713" progId="Equation.DSMT4">
                  <p:embed/>
                  <p:pic>
                    <p:nvPicPr>
                      <p:cNvPr id="64548" name="Object 36">
                        <a:extLst>
                          <a:ext uri="{FF2B5EF4-FFF2-40B4-BE49-F238E27FC236}">
                            <a16:creationId xmlns:a16="http://schemas.microsoft.com/office/drawing/2014/main" id="{14DA0F68-A362-4FF0-AAFB-3D03395B2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1" y="4695826"/>
                        <a:ext cx="2635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9" name="Object 37">
            <a:extLst>
              <a:ext uri="{FF2B5EF4-FFF2-40B4-BE49-F238E27FC236}">
                <a16:creationId xmlns:a16="http://schemas.microsoft.com/office/drawing/2014/main" id="{74AC58E0-FE27-48AB-B6D2-3050B6668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1" y="5038725"/>
          <a:ext cx="3333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368280" progId="Equation.DSMT4">
                  <p:embed/>
                </p:oleObj>
              </mc:Choice>
              <mc:Fallback>
                <p:oleObj name="Equation" r:id="rId6" imgW="164880" imgH="368280" progId="Equation.DSMT4">
                  <p:embed/>
                  <p:pic>
                    <p:nvPicPr>
                      <p:cNvPr id="64549" name="Object 37">
                        <a:extLst>
                          <a:ext uri="{FF2B5EF4-FFF2-40B4-BE49-F238E27FC236}">
                            <a16:creationId xmlns:a16="http://schemas.microsoft.com/office/drawing/2014/main" id="{74AC58E0-FE27-48AB-B6D2-3050B6668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5038725"/>
                        <a:ext cx="3333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0" name="Object 38">
            <a:extLst>
              <a:ext uri="{FF2B5EF4-FFF2-40B4-BE49-F238E27FC236}">
                <a16:creationId xmlns:a16="http://schemas.microsoft.com/office/drawing/2014/main" id="{AC704A04-D245-43EC-B43F-32CB9D499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9" y="5762626"/>
          <a:ext cx="2635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215713" progId="Equation.DSMT4">
                  <p:embed/>
                </p:oleObj>
              </mc:Choice>
              <mc:Fallback>
                <p:oleObj name="Equation" r:id="rId8" imgW="139579" imgH="215713" progId="Equation.DSMT4">
                  <p:embed/>
                  <p:pic>
                    <p:nvPicPr>
                      <p:cNvPr id="64550" name="Object 38">
                        <a:extLst>
                          <a:ext uri="{FF2B5EF4-FFF2-40B4-BE49-F238E27FC236}">
                            <a16:creationId xmlns:a16="http://schemas.microsoft.com/office/drawing/2014/main" id="{AC704A04-D245-43EC-B43F-32CB9D499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9" y="5762626"/>
                        <a:ext cx="2635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ECE2476-CAB4-4B81-BB6D-650EEEEBE1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482" y="1619251"/>
            <a:ext cx="5054031" cy="263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4493B-B584-4222-AEFB-024960156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557" y="1881705"/>
            <a:ext cx="8708023" cy="2934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B0CCB-FBAD-4E44-A283-33A85F927B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826" y="4684304"/>
            <a:ext cx="8310208" cy="67054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FD7F46-5F2A-4E98-92C9-D7AD94DC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C2BD4-2075-4596-969E-08B71A7E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6AA4F-D3C2-48D1-84BF-B87F63EF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92875"/>
            <a:ext cx="9957047" cy="333031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5FED2DA-66DF-4DDE-9FC5-62E98394C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C00000"/>
                </a:solidFill>
              </a:rPr>
              <a:t>Extended Transition Function for an </a:t>
            </a:r>
            <a:r>
              <a:rPr lang="en-US" altLang="zh-TW" sz="40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000" b="1" dirty="0">
                <a:solidFill>
                  <a:srgbClr val="C00000"/>
                </a:solidFill>
              </a:rPr>
              <a:t>-NFA (cont’d)</a:t>
            </a:r>
            <a:endParaRPr lang="en-US" altLang="zh-TW" sz="4000" dirty="0">
              <a:solidFill>
                <a:srgbClr val="C00000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6ACBB7-D918-47EB-8A39-454B6D69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7EDA0B-0569-4C20-8D83-CBAACA8C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23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2EA8-5E1F-41AA-8296-423AE33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36512"/>
            <a:ext cx="11270942" cy="1325563"/>
          </a:xfrm>
        </p:spPr>
        <p:txBody>
          <a:bodyPr/>
          <a:lstStyle/>
          <a:p>
            <a:r>
              <a:rPr lang="en-AU" sz="4400" b="1" dirty="0">
                <a:solidFill>
                  <a:srgbClr val="C00000"/>
                </a:solidFill>
              </a:rPr>
              <a:t>Extended Transition Function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FB02-53AB-4198-A968-B5F6966E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Example: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4A588-FDFB-43C6-8424-184761CE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6" y="3610769"/>
            <a:ext cx="5962650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B87C3-240A-434C-AB2D-7F050112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52" y="4034808"/>
            <a:ext cx="5048250" cy="581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04081-FF2B-41A1-9B4C-96ED6B54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952" y="4649347"/>
            <a:ext cx="4114245" cy="462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B8381B-1B64-4BDA-A3FA-2B93FFA2E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2990" y="5246457"/>
            <a:ext cx="3813838" cy="4331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D54934-1594-4CB8-8552-B7FD36C83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271" y="1101955"/>
            <a:ext cx="6183263" cy="250881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FB36B-7751-476A-86C9-5B2C94EF452F}"/>
              </a:ext>
            </a:extLst>
          </p:cNvPr>
          <p:cNvGrpSpPr/>
          <p:nvPr/>
        </p:nvGrpSpPr>
        <p:grpSpPr>
          <a:xfrm>
            <a:off x="3092989" y="5621224"/>
            <a:ext cx="8146141" cy="555740"/>
            <a:chOff x="1713852" y="5591352"/>
            <a:chExt cx="8848725" cy="6191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E98C99-E848-4653-A1DD-9B368CEBD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37827" y="5711710"/>
              <a:ext cx="7524750" cy="4381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02F1D1-92D1-40AF-852D-4EC489F0E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3852" y="5591352"/>
              <a:ext cx="1323975" cy="619125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F12858B-FA65-4D91-BD9A-8FF3E91717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8423" y="5308846"/>
            <a:ext cx="319630" cy="790666"/>
          </a:xfrm>
          <a:prstGeom prst="rect">
            <a:avLst/>
          </a:prstGeom>
        </p:spPr>
      </p:pic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AEA50995-4D09-498F-8850-4E45F74D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D76392F-C7E1-43D1-8A76-D6780C1E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3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2F6-F32D-48FC-BE90-5BD0818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4" y="-1461"/>
            <a:ext cx="11353800" cy="1325563"/>
          </a:xfrm>
        </p:spPr>
        <p:txBody>
          <a:bodyPr/>
          <a:lstStyle/>
          <a:p>
            <a:r>
              <a:rPr lang="en-AU" sz="4400" b="1" dirty="0">
                <a:solidFill>
                  <a:srgbClr val="C00000"/>
                </a:solidFill>
              </a:rPr>
              <a:t>Extended Transition Function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(cont’d)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038334-69AF-42E5-B8C1-AF15562C1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034" y="5057110"/>
            <a:ext cx="8598764" cy="165616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48B733-CA5A-4D0C-9281-D99716CB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8681"/>
            <a:ext cx="8051584" cy="1785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FFF3F-30E1-4822-A3C0-43841FFF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537" y="865085"/>
            <a:ext cx="6183263" cy="250881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864923-606A-4513-AEF8-72CAB852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3B92DB-38CC-486F-A2CD-0D7A7D3F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43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D2A1-AE94-4E28-8A6C-D92C5ACC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NFA with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EE0A-33F4-4B40-B6F0-F8CB9835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Another </a:t>
            </a:r>
            <a:r>
              <a:rPr lang="en-US" dirty="0">
                <a:solidFill>
                  <a:srgbClr val="0070C0"/>
                </a:solidFill>
              </a:rPr>
              <a:t>extension of the finite automaton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new feature allows </a:t>
            </a:r>
            <a:r>
              <a:rPr lang="en-US" dirty="0">
                <a:solidFill>
                  <a:srgbClr val="0070C0"/>
                </a:solidFill>
              </a:rPr>
              <a:t>a transition on </a:t>
            </a:r>
            <a:r>
              <a:rPr lang="el-G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/>
              <a:t>the empty string.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An NFA is allowed to make a transition spontaneously without receiving an input.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5D2C3-238F-46AF-BEFF-2962605B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101" y="4001294"/>
            <a:ext cx="2933700" cy="8667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3F2B-8DAE-4EAD-8D06-EEF3FB5B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48218-7D92-49E7-A4D8-D5B0F2EE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64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6306-0FA7-4DCB-AA2A-36B10FAF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Language</a:t>
            </a:r>
            <a:r>
              <a:rPr lang="en-AU" sz="4400" b="1" dirty="0">
                <a:solidFill>
                  <a:srgbClr val="C00000"/>
                </a:solidFill>
              </a:rPr>
              <a:t>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38C1-D1D7-4C01-A604-52C910214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Formally, if </a:t>
                </a:r>
                <a:r>
                  <a:rPr lang="en-AU" altLang="en-US" i="1" dirty="0">
                    <a:solidFill>
                      <a:srgbClr val="C00000"/>
                    </a:solidFill>
                  </a:rPr>
                  <a:t>E</a:t>
                </a:r>
                <a:r>
                  <a:rPr lang="en-AU" dirty="0">
                    <a:solidFill>
                      <a:srgbClr val="C00000"/>
                    </a:solidFill>
                  </a:rPr>
                  <a:t>=(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Σ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δ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</a:rPr>
                  <a:t>q</a:t>
                </a:r>
                <a:r>
                  <a:rPr lang="en-US" altLang="en-US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, </a:t>
                </a:r>
                <a:r>
                  <a:rPr lang="en-US" altLang="en-US" i="1" dirty="0">
                    <a:solidFill>
                      <a:srgbClr val="C00000"/>
                    </a:solidFill>
                    <a:latin typeface="Lucida Sans Unicode" panose="020B0602030504020204" pitchFamily="34" charset="0"/>
                  </a:rPr>
                  <a:t>F</a:t>
                </a:r>
                <a:r>
                  <a:rPr lang="en-AU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altLang="en-US" dirty="0"/>
                  <a:t>is an </a:t>
                </a:r>
                <a:r>
                  <a:rPr lang="el-G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AU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en-US" dirty="0"/>
                  <a:t>NFA, then </a:t>
                </a:r>
              </a:p>
              <a:p>
                <a:pPr marL="0" indent="0">
                  <a:buNone/>
                </a:pPr>
                <a:endParaRPr lang="en-AU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≠∅}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C38C1-D1D7-4C01-A604-52C910214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ADC8E-95C8-4CDB-B4CA-3051AB0C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FD3E5-0018-48E6-8F35-E59536E5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14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11B1-2BC1-41CD-813E-7D9B576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0B3-B8C9-46EE-85B8-6B0B38805D40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1202287E-300E-4E44-A191-7CF56D232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sz="4900" b="1" dirty="0">
                <a:solidFill>
                  <a:srgbClr val="C00000"/>
                </a:solidFill>
              </a:rPr>
            </a:br>
            <a:r>
              <a:rPr lang="en-US" altLang="zh-TW" sz="4900" b="1" dirty="0">
                <a:solidFill>
                  <a:srgbClr val="C00000"/>
                </a:solidFill>
              </a:rPr>
              <a:t>Eliminating </a:t>
            </a:r>
            <a:r>
              <a:rPr lang="en-US" altLang="zh-TW" sz="5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900" b="1" dirty="0">
                <a:solidFill>
                  <a:srgbClr val="C00000"/>
                </a:solidFill>
              </a:rPr>
              <a:t>-Transitions</a:t>
            </a:r>
            <a:br>
              <a:rPr lang="en-US" altLang="zh-TW" sz="2400" dirty="0"/>
            </a:br>
            <a:endParaRPr lang="en-US" altLang="zh-TW" sz="4000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A330172-9FB3-46AA-9438-D83DFC734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-transition is good for design of FA, but for implementation, they have to be eliminated.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Given 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-NFA, we can find an equivalent DFA (a theorem seen later).</a:t>
            </a:r>
          </a:p>
          <a:p>
            <a:pPr lvl="1">
              <a:lnSpc>
                <a:spcPct val="120000"/>
              </a:lnSpc>
            </a:pPr>
            <a:r>
              <a:rPr lang="en-US" altLang="zh-TW" dirty="0"/>
              <a:t>Let </a:t>
            </a:r>
            <a:r>
              <a:rPr lang="es-ES_tradnl" altLang="zh-TW" i="1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 = 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8"/>
                <a:cs typeface="Times New Roman" panose="02020603050405020304" pitchFamily="18" charset="0"/>
              </a:rPr>
              <a:t>S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F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)</a:t>
            </a:r>
            <a:r>
              <a:rPr lang="es-ES_tradnl" altLang="zh-TW" dirty="0"/>
              <a:t> be </a:t>
            </a:r>
            <a:r>
              <a:rPr lang="es-ES_tradnl" altLang="zh-TW" dirty="0" err="1"/>
              <a:t>the</a:t>
            </a:r>
            <a:r>
              <a:rPr lang="es-ES_tradnl" altLang="zh-TW" dirty="0"/>
              <a:t> </a:t>
            </a:r>
            <a:r>
              <a:rPr lang="es-ES_tradnl" altLang="zh-TW" dirty="0" err="1"/>
              <a:t>given</a:t>
            </a:r>
            <a:r>
              <a:rPr lang="es-ES_tradnl" altLang="zh-TW" dirty="0"/>
              <a:t> </a:t>
            </a:r>
            <a:r>
              <a:rPr lang="es-ES_tradnl" altLang="zh-TW" dirty="0">
                <a:latin typeface="Symbol" panose="05050102010706020507" pitchFamily="18" charset="2"/>
              </a:rPr>
              <a:t>e</a:t>
            </a:r>
            <a:r>
              <a:rPr lang="es-ES_tradnl" altLang="zh-TW" dirty="0"/>
              <a:t>-NFA, </a:t>
            </a:r>
            <a:r>
              <a:rPr lang="es-ES_tradnl" altLang="zh-TW" dirty="0" err="1"/>
              <a:t>the</a:t>
            </a:r>
            <a:r>
              <a:rPr lang="es-ES_tradnl" altLang="zh-TW" dirty="0"/>
              <a:t> </a:t>
            </a:r>
            <a:r>
              <a:rPr lang="es-ES_tradnl" altLang="zh-TW" dirty="0" err="1"/>
              <a:t>equivalent</a:t>
            </a:r>
            <a:r>
              <a:rPr lang="es-ES_tradnl" altLang="zh-TW" dirty="0"/>
              <a:t> DFA </a:t>
            </a:r>
            <a:r>
              <a:rPr lang="es-ES_tradnl" altLang="zh-TW" i="1" dirty="0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 = 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i="1" baseline="-30000" dirty="0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8"/>
              </a:rPr>
              <a:t>S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baseline="-30000" dirty="0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 err="1">
                <a:ea typeface="標楷體" pitchFamily="65" charset="-128"/>
              </a:rPr>
              <a:t>q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F</a:t>
            </a:r>
            <a:r>
              <a:rPr lang="es-ES_tradnl" altLang="zh-TW" i="1" baseline="-30000" dirty="0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)</a:t>
            </a:r>
            <a:r>
              <a:rPr lang="es-ES_tradnl" altLang="zh-TW" dirty="0"/>
              <a:t> </a:t>
            </a:r>
            <a:r>
              <a:rPr lang="es-ES_tradnl" altLang="zh-TW" dirty="0" err="1"/>
              <a:t>is</a:t>
            </a:r>
            <a:r>
              <a:rPr lang="es-ES_tradnl" altLang="zh-TW" dirty="0"/>
              <a:t> </a:t>
            </a:r>
            <a:r>
              <a:rPr lang="es-ES_tradnl" altLang="zh-TW" dirty="0" err="1"/>
              <a:t>constructed</a:t>
            </a:r>
            <a:r>
              <a:rPr lang="es-ES_tradnl" altLang="zh-TW" dirty="0"/>
              <a:t> as </a:t>
            </a:r>
            <a:r>
              <a:rPr lang="es-ES_tradnl" altLang="zh-TW" dirty="0" err="1"/>
              <a:t>follows</a:t>
            </a:r>
            <a:r>
              <a:rPr lang="es-ES_tradnl" altLang="zh-TW" dirty="0"/>
              <a:t> (in </a:t>
            </a:r>
            <a:r>
              <a:rPr lang="es-ES_tradnl" altLang="zh-TW" dirty="0" err="1"/>
              <a:t>the</a:t>
            </a:r>
            <a:r>
              <a:rPr lang="es-ES_tradnl" altLang="zh-TW" dirty="0"/>
              <a:t> </a:t>
            </a:r>
            <a:r>
              <a:rPr lang="es-ES_tradnl" altLang="zh-TW" dirty="0" err="1"/>
              <a:t>next</a:t>
            </a:r>
            <a:r>
              <a:rPr lang="es-ES_tradnl" altLang="zh-TW" dirty="0"/>
              <a:t> page).</a:t>
            </a:r>
            <a:endParaRPr lang="en-US" altLang="zh-TW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7708F8-81C7-4D2F-9D2F-7A835629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9EC56F92-28BE-4F74-971F-34B764B2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B4D2-DFD0-4732-80A2-85B58BCCF80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08B686F-3506-4709-A66E-DD75613DC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871475"/>
            <a:ext cx="8939212" cy="56092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zh-TW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32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Start state </a:t>
            </a:r>
            <a:r>
              <a:rPr lang="en-US" altLang="zh-TW" i="1" dirty="0" err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TW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D</a:t>
            </a: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zh-TW" dirty="0"/>
              <a:t>ECLOSE(</a:t>
            </a:r>
            <a:r>
              <a:rPr lang="en-US" altLang="zh-TW" i="1" dirty="0"/>
              <a:t>q</a:t>
            </a:r>
            <a:r>
              <a:rPr lang="en-US" altLang="zh-TW" baseline="-25000" dirty="0"/>
              <a:t>0</a:t>
            </a:r>
            <a:r>
              <a:rPr lang="en-US" altLang="zh-TW" dirty="0"/>
              <a:t>) = </a:t>
            </a:r>
            <a:r>
              <a:rPr lang="es-ES_tradnl" altLang="zh-TW" dirty="0">
                <a:ea typeface="標楷體" pitchFamily="65" charset="-128"/>
              </a:rPr>
              <a:t>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</a:t>
            </a:r>
          </a:p>
          <a:p>
            <a:pPr lvl="1"/>
            <a:r>
              <a:rPr lang="es-ES_tradnl" altLang="zh-TW" i="1" dirty="0">
                <a:ea typeface="標楷體" pitchFamily="65" charset="-128"/>
              </a:rPr>
              <a:t> </a:t>
            </a: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+)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+)</a:t>
            </a:r>
            <a:r>
              <a:rPr lang="es-ES_tradnl" altLang="zh-TW" dirty="0">
                <a:latin typeface="標楷體" pitchFamily="65" charset="-128"/>
                <a:ea typeface="標楷體" pitchFamily="65" charset="-128"/>
              </a:rPr>
              <a:t>∪</a:t>
            </a: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+)) </a:t>
            </a:r>
          </a:p>
          <a:p>
            <a:pPr lvl="1"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</a:t>
            </a:r>
            <a:r>
              <a:rPr lang="es-ES_tradnl" altLang="zh-TW" dirty="0">
                <a:latin typeface="標楷體" pitchFamily="65" charset="-128"/>
                <a:ea typeface="標楷體" pitchFamily="65" charset="-128"/>
              </a:rPr>
              <a:t>∪</a:t>
            </a:r>
            <a:r>
              <a:rPr lang="es-ES_tradnl" altLang="zh-TW" dirty="0">
                <a:latin typeface="Symbol" panose="05050102010706020507" pitchFamily="18" charset="2"/>
                <a:ea typeface="標楷體" pitchFamily="65" charset="-128"/>
              </a:rPr>
              <a:t>f</a:t>
            </a:r>
            <a:r>
              <a:rPr lang="es-ES_tradnl" altLang="zh-TW" dirty="0">
                <a:ea typeface="標楷體" pitchFamily="65" charset="-128"/>
              </a:rPr>
              <a:t>) = ECLOSE(</a:t>
            </a:r>
            <a:r>
              <a:rPr lang="es-ES_tradnl" altLang="zh-TW" b="1" dirty="0">
                <a:solidFill>
                  <a:srgbClr val="FF9900"/>
                </a:solidFill>
                <a:ea typeface="標楷體" pitchFamily="65" charset="-128"/>
              </a:rPr>
              <a:t>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b="1" dirty="0">
                <a:solidFill>
                  <a:srgbClr val="FF9900"/>
                </a:solidFill>
                <a:ea typeface="標楷體" pitchFamily="65" charset="-128"/>
              </a:rPr>
              <a:t>}</a:t>
            </a:r>
            <a:r>
              <a:rPr lang="es-ES_tradnl" altLang="zh-TW" dirty="0">
                <a:ea typeface="標楷體" pitchFamily="65" charset="-128"/>
              </a:rPr>
              <a:t>)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...</a:t>
            </a:r>
          </a:p>
          <a:p>
            <a:pPr lvl="1"/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0)</a:t>
            </a:r>
            <a:r>
              <a:rPr lang="es-ES_tradnl" altLang="zh-TW" dirty="0">
                <a:latin typeface="標楷體" pitchFamily="65" charset="-128"/>
                <a:ea typeface="標楷體" pitchFamily="65" charset="-128"/>
              </a:rPr>
              <a:t>∪</a:t>
            </a: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0)) </a:t>
            </a:r>
          </a:p>
          <a:p>
            <a:pPr lvl="1"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 = ECLOSE (</a:t>
            </a:r>
            <a:r>
              <a:rPr lang="es-ES_tradnl" altLang="zh-TW" dirty="0">
                <a:latin typeface="Symbol" panose="05050102010706020507" pitchFamily="18" charset="2"/>
                <a:ea typeface="標楷體" pitchFamily="65" charset="-128"/>
              </a:rPr>
              <a:t>f</a:t>
            </a:r>
            <a:r>
              <a:rPr lang="es-ES_tradnl" altLang="zh-TW" dirty="0">
                <a:latin typeface="標楷體" pitchFamily="65" charset="-128"/>
                <a:ea typeface="標楷體" pitchFamily="65" charset="-128"/>
              </a:rPr>
              <a:t>∪</a:t>
            </a:r>
            <a:r>
              <a:rPr lang="es-ES_tradnl" altLang="zh-TW" dirty="0">
                <a:ea typeface="標楷體" pitchFamily="65" charset="-128"/>
              </a:rPr>
              <a:t>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})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})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}, ...</a:t>
            </a:r>
          </a:p>
          <a:p>
            <a:pPr lvl="1"/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.)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0</a:t>
            </a:r>
            <a:r>
              <a:rPr lang="es-ES_tradnl" altLang="zh-TW" dirty="0">
                <a:ea typeface="標楷體" pitchFamily="65" charset="-128"/>
              </a:rPr>
              <a:t>, .)</a:t>
            </a:r>
            <a:r>
              <a:rPr lang="es-ES_tradnl" altLang="zh-TW" dirty="0">
                <a:latin typeface="標楷體" pitchFamily="65" charset="-128"/>
                <a:ea typeface="標楷體" pitchFamily="65" charset="-128"/>
              </a:rPr>
              <a:t>∪</a:t>
            </a: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.))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</a:t>
            </a:r>
            <a:endParaRPr lang="en-US" altLang="zh-TW" dirty="0">
              <a:ea typeface="標楷體" pitchFamily="65" charset="-128"/>
            </a:endParaRPr>
          </a:p>
        </p:txBody>
      </p:sp>
      <p:grpSp>
        <p:nvGrpSpPr>
          <p:cNvPr id="69692" name="Group 60">
            <a:extLst>
              <a:ext uri="{FF2B5EF4-FFF2-40B4-BE49-F238E27FC236}">
                <a16:creationId xmlns:a16="http://schemas.microsoft.com/office/drawing/2014/main" id="{3FEC2476-7F5D-4627-B95C-C2299B2745EB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1325563"/>
            <a:ext cx="8999538" cy="2824162"/>
            <a:chOff x="-22" y="1298"/>
            <a:chExt cx="5669" cy="1779"/>
          </a:xfrm>
        </p:grpSpPr>
        <p:grpSp>
          <p:nvGrpSpPr>
            <p:cNvPr id="69638" name="Group 6">
              <a:extLst>
                <a:ext uri="{FF2B5EF4-FFF2-40B4-BE49-F238E27FC236}">
                  <a16:creationId xmlns:a16="http://schemas.microsoft.com/office/drawing/2014/main" id="{200BF838-4544-4C9E-95F0-B38A16563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" y="1782"/>
              <a:ext cx="1003" cy="499"/>
              <a:chOff x="4757" y="2407"/>
              <a:chExt cx="1003" cy="499"/>
            </a:xfrm>
          </p:grpSpPr>
          <p:grpSp>
            <p:nvGrpSpPr>
              <p:cNvPr id="69639" name="Group 7">
                <a:extLst>
                  <a:ext uri="{FF2B5EF4-FFF2-40B4-BE49-F238E27FC236}">
                    <a16:creationId xmlns:a16="http://schemas.microsoft.com/office/drawing/2014/main" id="{9433D0D4-7236-4259-84A3-1BCA986B7A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2407"/>
                <a:ext cx="1003" cy="499"/>
                <a:chOff x="476" y="2432"/>
                <a:chExt cx="1003" cy="499"/>
              </a:xfrm>
            </p:grpSpPr>
            <p:sp>
              <p:nvSpPr>
                <p:cNvPr id="69640" name="Line 8">
                  <a:extLst>
                    <a:ext uri="{FF2B5EF4-FFF2-40B4-BE49-F238E27FC236}">
                      <a16:creationId xmlns:a16="http://schemas.microsoft.com/office/drawing/2014/main" id="{5F743435-2A0D-460E-9DF2-0EF8D357B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07" y="2830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9641" name="Line 9">
                  <a:extLst>
                    <a:ext uri="{FF2B5EF4-FFF2-40B4-BE49-F238E27FC236}">
                      <a16:creationId xmlns:a16="http://schemas.microsoft.com/office/drawing/2014/main" id="{EF200A60-6B3E-4FBC-A3C8-556970612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65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69642" name="Oval 10">
                  <a:extLst>
                    <a:ext uri="{FF2B5EF4-FFF2-40B4-BE49-F238E27FC236}">
                      <a16:creationId xmlns:a16="http://schemas.microsoft.com/office/drawing/2014/main" id="{A70BE2B8-AEFD-47FA-886E-CFF21D5CC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432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9643" name="Text Box 11">
                  <a:extLst>
                    <a:ext uri="{FF2B5EF4-FFF2-40B4-BE49-F238E27FC236}">
                      <a16:creationId xmlns:a16="http://schemas.microsoft.com/office/drawing/2014/main" id="{59CD7EC5-5339-45B2-B190-B340E0DDF4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" y="248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69644" name="Text Box 12">
                <a:extLst>
                  <a:ext uri="{FF2B5EF4-FFF2-40B4-BE49-F238E27FC236}">
                    <a16:creationId xmlns:a16="http://schemas.microsoft.com/office/drawing/2014/main" id="{31F8790C-3BE3-471F-9E78-69B9179FD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" y="241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</a:p>
            </p:txBody>
          </p:sp>
        </p:grpSp>
        <p:grpSp>
          <p:nvGrpSpPr>
            <p:cNvPr id="69645" name="Group 13">
              <a:extLst>
                <a:ext uri="{FF2B5EF4-FFF2-40B4-BE49-F238E27FC236}">
                  <a16:creationId xmlns:a16="http://schemas.microsoft.com/office/drawing/2014/main" id="{5D81022D-044A-483F-8829-F68C68659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308"/>
              <a:ext cx="816" cy="681"/>
              <a:chOff x="2010" y="1933"/>
              <a:chExt cx="816" cy="681"/>
            </a:xfrm>
          </p:grpSpPr>
          <p:grpSp>
            <p:nvGrpSpPr>
              <p:cNvPr id="69646" name="Group 14">
                <a:extLst>
                  <a:ext uri="{FF2B5EF4-FFF2-40B4-BE49-F238E27FC236}">
                    <a16:creationId xmlns:a16="http://schemas.microsoft.com/office/drawing/2014/main" id="{A107B52C-1479-4A2F-9E60-B1077A9A1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69647" name="Oval 15">
                  <a:extLst>
                    <a:ext uri="{FF2B5EF4-FFF2-40B4-BE49-F238E27FC236}">
                      <a16:creationId xmlns:a16="http://schemas.microsoft.com/office/drawing/2014/main" id="{B0D0D00C-A79C-4F47-983B-B1EF69F63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9648" name="Line 16">
                  <a:extLst>
                    <a:ext uri="{FF2B5EF4-FFF2-40B4-BE49-F238E27FC236}">
                      <a16:creationId xmlns:a16="http://schemas.microsoft.com/office/drawing/2014/main" id="{39988D49-874E-4122-9A56-17F13615F0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69649" name="Text Box 17">
                <a:extLst>
                  <a:ext uri="{FF2B5EF4-FFF2-40B4-BE49-F238E27FC236}">
                    <a16:creationId xmlns:a16="http://schemas.microsoft.com/office/drawing/2014/main" id="{BACCB70D-2990-445D-97CE-02E649A776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C9F6C52F-D2FF-4459-ADE3-EFDEBFAA7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" y="189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69651" name="Group 19">
              <a:extLst>
                <a:ext uri="{FF2B5EF4-FFF2-40B4-BE49-F238E27FC236}">
                  <a16:creationId xmlns:a16="http://schemas.microsoft.com/office/drawing/2014/main" id="{2B7CBD27-4CE4-41DE-9F7B-C94397B97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1807"/>
              <a:ext cx="1003" cy="499"/>
              <a:chOff x="476" y="2432"/>
              <a:chExt cx="1003" cy="499"/>
            </a:xfrm>
          </p:grpSpPr>
          <p:sp>
            <p:nvSpPr>
              <p:cNvPr id="69652" name="Line 20">
                <a:extLst>
                  <a:ext uri="{FF2B5EF4-FFF2-40B4-BE49-F238E27FC236}">
                    <a16:creationId xmlns:a16="http://schemas.microsoft.com/office/drawing/2014/main" id="{604D8C0E-75EA-49D7-9AE9-08B9CCFD7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53" name="Line 21">
                <a:extLst>
                  <a:ext uri="{FF2B5EF4-FFF2-40B4-BE49-F238E27FC236}">
                    <a16:creationId xmlns:a16="http://schemas.microsoft.com/office/drawing/2014/main" id="{013EAB52-DD40-4F25-A319-AC0B011F0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54" name="Oval 22">
                <a:extLst>
                  <a:ext uri="{FF2B5EF4-FFF2-40B4-BE49-F238E27FC236}">
                    <a16:creationId xmlns:a16="http://schemas.microsoft.com/office/drawing/2014/main" id="{5B5A6920-9F3A-4340-B193-21B1EA17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9655" name="Text Box 23">
                <a:extLst>
                  <a:ext uri="{FF2B5EF4-FFF2-40B4-BE49-F238E27FC236}">
                    <a16:creationId xmlns:a16="http://schemas.microsoft.com/office/drawing/2014/main" id="{E849D49F-C1D5-4248-8E0D-09B971E46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9656" name="Group 24">
              <a:extLst>
                <a:ext uri="{FF2B5EF4-FFF2-40B4-BE49-F238E27FC236}">
                  <a16:creationId xmlns:a16="http://schemas.microsoft.com/office/drawing/2014/main" id="{D21BB27E-712C-4E9F-B740-D579CE939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746"/>
              <a:ext cx="1245" cy="525"/>
              <a:chOff x="1454" y="2371"/>
              <a:chExt cx="1245" cy="525"/>
            </a:xfrm>
          </p:grpSpPr>
          <p:sp>
            <p:nvSpPr>
              <p:cNvPr id="69657" name="Line 25">
                <a:extLst>
                  <a:ext uri="{FF2B5EF4-FFF2-40B4-BE49-F238E27FC236}">
                    <a16:creationId xmlns:a16="http://schemas.microsoft.com/office/drawing/2014/main" id="{4E6DA6BE-D173-499B-8239-5A10C571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58" name="Text Box 26">
                <a:extLst>
                  <a:ext uri="{FF2B5EF4-FFF2-40B4-BE49-F238E27FC236}">
                    <a16:creationId xmlns:a16="http://schemas.microsoft.com/office/drawing/2014/main" id="{DBAAA1FB-8692-41F1-A5D8-D381590218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+ , -</a:t>
                </a:r>
              </a:p>
            </p:txBody>
          </p:sp>
          <p:sp>
            <p:nvSpPr>
              <p:cNvPr id="69659" name="Line 27">
                <a:extLst>
                  <a:ext uri="{FF2B5EF4-FFF2-40B4-BE49-F238E27FC236}">
                    <a16:creationId xmlns:a16="http://schemas.microsoft.com/office/drawing/2014/main" id="{DBEF654A-A81E-4903-9CD4-C7AFF1E5C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60" name="Oval 28">
                <a:extLst>
                  <a:ext uri="{FF2B5EF4-FFF2-40B4-BE49-F238E27FC236}">
                    <a16:creationId xmlns:a16="http://schemas.microsoft.com/office/drawing/2014/main" id="{544A9B54-9C8C-4ED9-B7E7-19BC57E90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9661" name="Text Box 29">
                <a:extLst>
                  <a:ext uri="{FF2B5EF4-FFF2-40B4-BE49-F238E27FC236}">
                    <a16:creationId xmlns:a16="http://schemas.microsoft.com/office/drawing/2014/main" id="{DA728008-37B5-4E72-AB13-7559D8304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69662" name="Line 30">
              <a:extLst>
                <a:ext uri="{FF2B5EF4-FFF2-40B4-BE49-F238E27FC236}">
                  <a16:creationId xmlns:a16="http://schemas.microsoft.com/office/drawing/2014/main" id="{4409C773-6630-4CA2-8BB6-48F9C3AB9D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30" y="234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9663" name="Group 31">
              <a:extLst>
                <a:ext uri="{FF2B5EF4-FFF2-40B4-BE49-F238E27FC236}">
                  <a16:creationId xmlns:a16="http://schemas.microsoft.com/office/drawing/2014/main" id="{B0212A98-D696-424F-A863-69A92B3A9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67"/>
              <a:ext cx="957" cy="709"/>
              <a:chOff x="2699" y="2192"/>
              <a:chExt cx="957" cy="709"/>
            </a:xfrm>
          </p:grpSpPr>
          <p:sp>
            <p:nvSpPr>
              <p:cNvPr id="69664" name="Line 32">
                <a:extLst>
                  <a:ext uri="{FF2B5EF4-FFF2-40B4-BE49-F238E27FC236}">
                    <a16:creationId xmlns:a16="http://schemas.microsoft.com/office/drawing/2014/main" id="{DF828BBD-2863-4E8C-8539-6976CCC4C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69665" name="Group 33">
                <a:extLst>
                  <a:ext uri="{FF2B5EF4-FFF2-40B4-BE49-F238E27FC236}">
                    <a16:creationId xmlns:a16="http://schemas.microsoft.com/office/drawing/2014/main" id="{E7384045-D106-4F42-A582-BA4DA4C1B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192"/>
                <a:ext cx="957" cy="709"/>
                <a:chOff x="2699" y="2192"/>
                <a:chExt cx="957" cy="709"/>
              </a:xfrm>
            </p:grpSpPr>
            <p:grpSp>
              <p:nvGrpSpPr>
                <p:cNvPr id="69666" name="Group 34">
                  <a:extLst>
                    <a:ext uri="{FF2B5EF4-FFF2-40B4-BE49-F238E27FC236}">
                      <a16:creationId xmlns:a16="http://schemas.microsoft.com/office/drawing/2014/main" id="{CB54EE6B-F167-4183-9E20-61821B7730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402"/>
                  <a:ext cx="549" cy="499"/>
                  <a:chOff x="1066" y="2568"/>
                  <a:chExt cx="549" cy="499"/>
                </a:xfrm>
              </p:grpSpPr>
              <p:sp>
                <p:nvSpPr>
                  <p:cNvPr id="69667" name="Oval 35">
                    <a:extLst>
                      <a:ext uri="{FF2B5EF4-FFF2-40B4-BE49-F238E27FC236}">
                        <a16:creationId xmlns:a16="http://schemas.microsoft.com/office/drawing/2014/main" id="{E3D14138-CC9D-47E8-990B-828A4834F6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68"/>
                    <a:ext cx="544" cy="49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69668" name="Text Box 36">
                    <a:extLst>
                      <a:ext uri="{FF2B5EF4-FFF2-40B4-BE49-F238E27FC236}">
                        <a16:creationId xmlns:a16="http://schemas.microsoft.com/office/drawing/2014/main" id="{8B8AF35D-347E-483E-A2FB-BDC4CAE0EF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6" y="261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69669" name="Text Box 37">
                  <a:extLst>
                    <a:ext uri="{FF2B5EF4-FFF2-40B4-BE49-F238E27FC236}">
                      <a16:creationId xmlns:a16="http://schemas.microsoft.com/office/drawing/2014/main" id="{B2FF775A-649B-47BF-BEAE-AF91010833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9" y="2192"/>
                  <a:ext cx="3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TW" sz="2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0"/>
                    </a:lnSpc>
                    <a:spcBef>
                      <a:spcPct val="50000"/>
                    </a:spcBef>
                  </a:pPr>
                  <a:r>
                    <a:rPr lang="en-US" altLang="zh-TW" sz="2400" b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9015ADD4-9C22-4C56-A773-CE2A43101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1298"/>
              <a:ext cx="816" cy="681"/>
              <a:chOff x="2010" y="1933"/>
              <a:chExt cx="816" cy="681"/>
            </a:xfrm>
          </p:grpSpPr>
          <p:grpSp>
            <p:nvGrpSpPr>
              <p:cNvPr id="69671" name="Group 39">
                <a:extLst>
                  <a:ext uri="{FF2B5EF4-FFF2-40B4-BE49-F238E27FC236}">
                    <a16:creationId xmlns:a16="http://schemas.microsoft.com/office/drawing/2014/main" id="{01F2FAA3-D666-4F7F-B6AD-CD080A3F12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69672" name="Oval 40">
                  <a:extLst>
                    <a:ext uri="{FF2B5EF4-FFF2-40B4-BE49-F238E27FC236}">
                      <a16:creationId xmlns:a16="http://schemas.microsoft.com/office/drawing/2014/main" id="{8A68B77C-1996-4209-82DC-1EC82FDE8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9673" name="Line 41">
                  <a:extLst>
                    <a:ext uri="{FF2B5EF4-FFF2-40B4-BE49-F238E27FC236}">
                      <a16:creationId xmlns:a16="http://schemas.microsoft.com/office/drawing/2014/main" id="{9529F1B0-2312-49AA-B783-68CFF0B56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69674" name="Text Box 42">
                <a:extLst>
                  <a:ext uri="{FF2B5EF4-FFF2-40B4-BE49-F238E27FC236}">
                    <a16:creationId xmlns:a16="http://schemas.microsoft.com/office/drawing/2014/main" id="{65E1503F-13BB-47FD-AD51-6A89D8F6E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69675" name="Group 43">
              <a:extLst>
                <a:ext uri="{FF2B5EF4-FFF2-40B4-BE49-F238E27FC236}">
                  <a16:creationId xmlns:a16="http://schemas.microsoft.com/office/drawing/2014/main" id="{D0452A27-7EF2-4621-A634-01ADEE5C4A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736"/>
              <a:ext cx="1245" cy="525"/>
              <a:chOff x="1454" y="2371"/>
              <a:chExt cx="1245" cy="525"/>
            </a:xfrm>
          </p:grpSpPr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9987ECDA-160B-4FD5-82D4-DD81F14E1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77" name="Text Box 45">
                <a:extLst>
                  <a:ext uri="{FF2B5EF4-FFF2-40B4-BE49-F238E27FC236}">
                    <a16:creationId xmlns:a16="http://schemas.microsoft.com/office/drawing/2014/main" id="{B39DD2BD-09DE-4C32-A153-B9DA665B2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  <p:sp>
            <p:nvSpPr>
              <p:cNvPr id="69678" name="Line 46">
                <a:extLst>
                  <a:ext uri="{FF2B5EF4-FFF2-40B4-BE49-F238E27FC236}">
                    <a16:creationId xmlns:a16="http://schemas.microsoft.com/office/drawing/2014/main" id="{9890C8F0-8047-45BA-9636-6658BD8F5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79" name="Oval 47">
                <a:extLst>
                  <a:ext uri="{FF2B5EF4-FFF2-40B4-BE49-F238E27FC236}">
                    <a16:creationId xmlns:a16="http://schemas.microsoft.com/office/drawing/2014/main" id="{25857F09-9CC4-4A7C-8AFF-BEDA788E1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69680" name="Text Box 48">
                <a:extLst>
                  <a:ext uri="{FF2B5EF4-FFF2-40B4-BE49-F238E27FC236}">
                    <a16:creationId xmlns:a16="http://schemas.microsoft.com/office/drawing/2014/main" id="{842D0DF5-95DE-48A4-9321-D3EBC67DDB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69681" name="Line 49">
              <a:extLst>
                <a:ext uri="{FF2B5EF4-FFF2-40B4-BE49-F238E27FC236}">
                  <a16:creationId xmlns:a16="http://schemas.microsoft.com/office/drawing/2014/main" id="{6FEBB1A5-771C-42E6-AF41-D98D5CA52D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3217" y="2976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69682" name="Group 50">
              <a:extLst>
                <a:ext uri="{FF2B5EF4-FFF2-40B4-BE49-F238E27FC236}">
                  <a16:creationId xmlns:a16="http://schemas.microsoft.com/office/drawing/2014/main" id="{35D20332-E0BA-49E9-9924-74DE436DE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2261"/>
              <a:ext cx="1457" cy="816"/>
              <a:chOff x="2245" y="2886"/>
              <a:chExt cx="1457" cy="816"/>
            </a:xfrm>
          </p:grpSpPr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C6B2F91A-7AD7-47E3-B9B5-895D4823B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86"/>
                <a:ext cx="636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69684" name="Group 52">
                <a:extLst>
                  <a:ext uri="{FF2B5EF4-FFF2-40B4-BE49-F238E27FC236}">
                    <a16:creationId xmlns:a16="http://schemas.microsoft.com/office/drawing/2014/main" id="{DE5C1BB3-2535-41E1-A577-FC2633824E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3" y="3203"/>
                <a:ext cx="549" cy="499"/>
                <a:chOff x="3153" y="3203"/>
                <a:chExt cx="549" cy="499"/>
              </a:xfrm>
            </p:grpSpPr>
            <p:sp>
              <p:nvSpPr>
                <p:cNvPr id="69685" name="Oval 53">
                  <a:extLst>
                    <a:ext uri="{FF2B5EF4-FFF2-40B4-BE49-F238E27FC236}">
                      <a16:creationId xmlns:a16="http://schemas.microsoft.com/office/drawing/2014/main" id="{382F3F11-22B0-475D-A7E2-B2C75F91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03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69686" name="Text Box 54">
                  <a:extLst>
                    <a:ext uri="{FF2B5EF4-FFF2-40B4-BE49-F238E27FC236}">
                      <a16:creationId xmlns:a16="http://schemas.microsoft.com/office/drawing/2014/main" id="{7CFF0E99-9163-462E-8811-561CD94DA4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3" y="3254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69687" name="Text Box 55">
                <a:extLst>
                  <a:ext uri="{FF2B5EF4-FFF2-40B4-BE49-F238E27FC236}">
                    <a16:creationId xmlns:a16="http://schemas.microsoft.com/office/drawing/2014/main" id="{82BC578F-023E-41D0-B898-FBE7A1A4C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067"/>
                <a:ext cx="9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69688" name="Group 56">
              <a:extLst>
                <a:ext uri="{FF2B5EF4-FFF2-40B4-BE49-F238E27FC236}">
                  <a16:creationId xmlns:a16="http://schemas.microsoft.com/office/drawing/2014/main" id="{321B6F1A-D884-4572-A566-BFF18EBC6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" y="2215"/>
              <a:ext cx="681" cy="454"/>
              <a:chOff x="3696" y="2840"/>
              <a:chExt cx="681" cy="454"/>
            </a:xfrm>
          </p:grpSpPr>
          <p:sp>
            <p:nvSpPr>
              <p:cNvPr id="69689" name="Line 57">
                <a:extLst>
                  <a:ext uri="{FF2B5EF4-FFF2-40B4-BE49-F238E27FC236}">
                    <a16:creationId xmlns:a16="http://schemas.microsoft.com/office/drawing/2014/main" id="{6C48BD0F-385C-429D-A8BA-BC47A8D65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40"/>
                <a:ext cx="68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9690" name="Text Box 58">
                <a:extLst>
                  <a:ext uri="{FF2B5EF4-FFF2-40B4-BE49-F238E27FC236}">
                    <a16:creationId xmlns:a16="http://schemas.microsoft.com/office/drawing/2014/main" id="{6A6DBA02-EA92-470B-90DA-A5A10A74CF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300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sp>
        <p:nvSpPr>
          <p:cNvPr id="69694" name="Oval 62">
            <a:extLst>
              <a:ext uri="{FF2B5EF4-FFF2-40B4-BE49-F238E27FC236}">
                <a16:creationId xmlns:a16="http://schemas.microsoft.com/office/drawing/2014/main" id="{A9AA7AF5-9F14-41EF-9913-53AAA598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963" y="2149476"/>
            <a:ext cx="684212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5C9CE-021A-473D-A5C0-2A420545A159}"/>
              </a:ext>
            </a:extLst>
          </p:cNvPr>
          <p:cNvSpPr txBox="1"/>
          <p:nvPr/>
        </p:nvSpPr>
        <p:spPr>
          <a:xfrm>
            <a:off x="1549400" y="-575075"/>
            <a:ext cx="85022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E2D2-9EDD-488B-A5C4-58462547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725A2E1-8EFE-4907-9529-2E6180C3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8089-F9F2-4035-9CF4-FBD553B9D4C4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D0CCDDC-7B56-4131-9969-972C3C2CB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>
              <a:ea typeface="標楷體" pitchFamily="65" charset="-128"/>
            </a:endParaRPr>
          </a:p>
        </p:txBody>
      </p:sp>
      <p:grpSp>
        <p:nvGrpSpPr>
          <p:cNvPr id="71742" name="Group 62">
            <a:extLst>
              <a:ext uri="{FF2B5EF4-FFF2-40B4-BE49-F238E27FC236}">
                <a16:creationId xmlns:a16="http://schemas.microsoft.com/office/drawing/2014/main" id="{4F5A9975-B172-40DC-BE1D-5E42EE9120B8}"/>
              </a:ext>
            </a:extLst>
          </p:cNvPr>
          <p:cNvGrpSpPr>
            <a:grpSpLocks/>
          </p:cNvGrpSpPr>
          <p:nvPr/>
        </p:nvGrpSpPr>
        <p:grpSpPr bwMode="auto">
          <a:xfrm>
            <a:off x="3684588" y="3200400"/>
            <a:ext cx="1968500" cy="833438"/>
            <a:chOff x="1361" y="2016"/>
            <a:chExt cx="1240" cy="525"/>
          </a:xfrm>
        </p:grpSpPr>
        <p:sp>
          <p:nvSpPr>
            <p:cNvPr id="71704" name="Line 24">
              <a:extLst>
                <a:ext uri="{FF2B5EF4-FFF2-40B4-BE49-F238E27FC236}">
                  <a16:creationId xmlns:a16="http://schemas.microsoft.com/office/drawing/2014/main" id="{DC2C5B14-1A04-49CF-93AE-D57BAC75E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1" y="229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705" name="Text Box 25">
              <a:extLst>
                <a:ext uri="{FF2B5EF4-FFF2-40B4-BE49-F238E27FC236}">
                  <a16:creationId xmlns:a16="http://schemas.microsoft.com/office/drawing/2014/main" id="{60372E87-0782-4D7E-AC6B-B013520E8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2016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TW" sz="20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 , -</a:t>
              </a:r>
            </a:p>
          </p:txBody>
        </p:sp>
        <p:sp>
          <p:nvSpPr>
            <p:cNvPr id="71707" name="Oval 27">
              <a:extLst>
                <a:ext uri="{FF2B5EF4-FFF2-40B4-BE49-F238E27FC236}">
                  <a16:creationId xmlns:a16="http://schemas.microsoft.com/office/drawing/2014/main" id="{B98B4719-8D15-46EC-BD60-2E242223E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2042"/>
              <a:ext cx="544" cy="49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708" name="Text Box 28">
              <a:extLst>
                <a:ext uri="{FF2B5EF4-FFF2-40B4-BE49-F238E27FC236}">
                  <a16:creationId xmlns:a16="http://schemas.microsoft.com/office/drawing/2014/main" id="{51A849AF-338D-40EA-9B1C-DA1C3FED4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" y="213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71697" name="Text Box 17">
            <a:extLst>
              <a:ext uri="{FF2B5EF4-FFF2-40B4-BE49-F238E27FC236}">
                <a16:creationId xmlns:a16="http://schemas.microsoft.com/office/drawing/2014/main" id="{7DEF8A22-25EF-47A7-9C3D-454B1A43C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6" y="3441701"/>
            <a:ext cx="682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start</a:t>
            </a:r>
          </a:p>
        </p:txBody>
      </p:sp>
      <p:grpSp>
        <p:nvGrpSpPr>
          <p:cNvPr id="71741" name="Group 61">
            <a:extLst>
              <a:ext uri="{FF2B5EF4-FFF2-40B4-BE49-F238E27FC236}">
                <a16:creationId xmlns:a16="http://schemas.microsoft.com/office/drawing/2014/main" id="{E3C95A69-8402-48CC-A315-F4A6E612071C}"/>
              </a:ext>
            </a:extLst>
          </p:cNvPr>
          <p:cNvGrpSpPr>
            <a:grpSpLocks/>
          </p:cNvGrpSpPr>
          <p:nvPr/>
        </p:nvGrpSpPr>
        <p:grpSpPr bwMode="auto">
          <a:xfrm>
            <a:off x="2132013" y="3297239"/>
            <a:ext cx="1592262" cy="968375"/>
            <a:chOff x="383" y="2077"/>
            <a:chExt cx="1003" cy="610"/>
          </a:xfrm>
        </p:grpSpPr>
        <p:sp>
          <p:nvSpPr>
            <p:cNvPr id="71699" name="Line 19">
              <a:extLst>
                <a:ext uri="{FF2B5EF4-FFF2-40B4-BE49-F238E27FC236}">
                  <a16:creationId xmlns:a16="http://schemas.microsoft.com/office/drawing/2014/main" id="{BF532A2C-259A-46F4-95E8-540608FFA1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014" y="2475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700" name="Line 20">
              <a:extLst>
                <a:ext uri="{FF2B5EF4-FFF2-40B4-BE49-F238E27FC236}">
                  <a16:creationId xmlns:a16="http://schemas.microsoft.com/office/drawing/2014/main" id="{0587CD5E-6C56-4D06-BB64-B9E8BD8DA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" y="230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1F70FDE3-2C4D-40BE-A7F2-8496801C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077"/>
              <a:ext cx="544" cy="49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702" name="Text Box 22">
              <a:extLst>
                <a:ext uri="{FF2B5EF4-FFF2-40B4-BE49-F238E27FC236}">
                  <a16:creationId xmlns:a16="http://schemas.microsoft.com/office/drawing/2014/main" id="{138A4A76-DFB8-4E91-9CFC-02642B6A3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158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1709" name="Line 29">
              <a:extLst>
                <a:ext uri="{FF2B5EF4-FFF2-40B4-BE49-F238E27FC236}">
                  <a16:creationId xmlns:a16="http://schemas.microsoft.com/office/drawing/2014/main" id="{FDE0ACC5-7D70-468C-BC59-BF2706F92E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50" y="261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1738" name="Text Box 58">
            <a:extLst>
              <a:ext uri="{FF2B5EF4-FFF2-40B4-BE49-F238E27FC236}">
                <a16:creationId xmlns:a16="http://schemas.microsoft.com/office/drawing/2014/main" id="{4E27C886-2DD1-418B-8903-8D62535D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9" y="60213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ffectLst>
                  <a:outerShdw blurRad="38100" dist="38100" dir="2700000" algn="tl">
                    <a:srgbClr val="000000"/>
                  </a:outerShdw>
                </a:effectLst>
              </a:rPr>
              <a:t>Figure 2.22</a:t>
            </a:r>
          </a:p>
        </p:txBody>
      </p:sp>
      <p:grpSp>
        <p:nvGrpSpPr>
          <p:cNvPr id="71759" name="Group 79">
            <a:extLst>
              <a:ext uri="{FF2B5EF4-FFF2-40B4-BE49-F238E27FC236}">
                <a16:creationId xmlns:a16="http://schemas.microsoft.com/office/drawing/2014/main" id="{B6A8EEBE-C4C1-4E4A-B3ED-5E190D08E773}"/>
              </a:ext>
            </a:extLst>
          </p:cNvPr>
          <p:cNvGrpSpPr>
            <a:grpSpLocks/>
          </p:cNvGrpSpPr>
          <p:nvPr/>
        </p:nvGrpSpPr>
        <p:grpSpPr bwMode="auto">
          <a:xfrm>
            <a:off x="3648075" y="2420938"/>
            <a:ext cx="4103688" cy="1008062"/>
            <a:chOff x="1338" y="1525"/>
            <a:chExt cx="2585" cy="635"/>
          </a:xfrm>
        </p:grpSpPr>
        <p:sp>
          <p:nvSpPr>
            <p:cNvPr id="71746" name="Oval 66">
              <a:extLst>
                <a:ext uri="{FF2B5EF4-FFF2-40B4-BE49-F238E27FC236}">
                  <a16:creationId xmlns:a16="http://schemas.microsoft.com/office/drawing/2014/main" id="{B46FC08C-63D9-4E66-BD32-D1734038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525"/>
              <a:ext cx="544" cy="49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747" name="Text Box 67">
              <a:extLst>
                <a:ext uri="{FF2B5EF4-FFF2-40B4-BE49-F238E27FC236}">
                  <a16:creationId xmlns:a16="http://schemas.microsoft.com/office/drawing/2014/main" id="{9FC99EAA-8030-409E-B249-4CA27A410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3" y="161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4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1749" name="Line 69">
              <a:extLst>
                <a:ext uri="{FF2B5EF4-FFF2-40B4-BE49-F238E27FC236}">
                  <a16:creationId xmlns:a16="http://schemas.microsoft.com/office/drawing/2014/main" id="{AD0D6433-DF90-4044-A8EA-B34F650BC7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8" y="1706"/>
              <a:ext cx="1996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750" name="Text Box 70">
              <a:extLst>
                <a:ext uri="{FF2B5EF4-FFF2-40B4-BE49-F238E27FC236}">
                  <a16:creationId xmlns:a16="http://schemas.microsoft.com/office/drawing/2014/main" id="{04235432-D182-46B3-B482-373608994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16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71760" name="Group 80">
            <a:extLst>
              <a:ext uri="{FF2B5EF4-FFF2-40B4-BE49-F238E27FC236}">
                <a16:creationId xmlns:a16="http://schemas.microsoft.com/office/drawing/2014/main" id="{029942B1-DE2F-464F-BF9E-82BAC17AAC12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3933825"/>
            <a:ext cx="4087813" cy="1295400"/>
            <a:chOff x="1338" y="2478"/>
            <a:chExt cx="2575" cy="816"/>
          </a:xfrm>
        </p:grpSpPr>
        <p:sp>
          <p:nvSpPr>
            <p:cNvPr id="71753" name="Oval 73">
              <a:extLst>
                <a:ext uri="{FF2B5EF4-FFF2-40B4-BE49-F238E27FC236}">
                  <a16:creationId xmlns:a16="http://schemas.microsoft.com/office/drawing/2014/main" id="{DCA85D47-A134-4F37-BA03-55E736E4A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795"/>
              <a:ext cx="544" cy="499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754" name="Text Box 74">
              <a:extLst>
                <a:ext uri="{FF2B5EF4-FFF2-40B4-BE49-F238E27FC236}">
                  <a16:creationId xmlns:a16="http://schemas.microsoft.com/office/drawing/2014/main" id="{30A96E4F-DFE6-498F-BCF5-495E4B22C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2886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71755" name="Line 75">
              <a:extLst>
                <a:ext uri="{FF2B5EF4-FFF2-40B4-BE49-F238E27FC236}">
                  <a16:creationId xmlns:a16="http://schemas.microsoft.com/office/drawing/2014/main" id="{27A62A35-DFFF-41BE-B6B0-B20CB91F7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478"/>
              <a:ext cx="199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758" name="Text Box 78">
              <a:extLst>
                <a:ext uri="{FF2B5EF4-FFF2-40B4-BE49-F238E27FC236}">
                  <a16:creationId xmlns:a16="http://schemas.microsoft.com/office/drawing/2014/main" id="{BE8A77CB-D304-443C-A90D-5B8C30D0F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528"/>
              <a:ext cx="9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36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608B6662-8B1C-47F8-8AD3-644D794141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DD00A9-0EE4-47BD-863B-23B73FFE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1157E8D2-30BE-418D-A9CB-64D7F2E1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05DFB-B2A9-4D6A-97CA-74E9F77BC562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16D0E63-A0BC-4316-9905-D66B650ED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6868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Example: (cont’d)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s-ES_tradnl" altLang="zh-TW" i="1" dirty="0">
              <a:latin typeface="Symbol" panose="05050102010706020507" pitchFamily="18" charset="2"/>
              <a:ea typeface="標楷體" pitchFamily="65" charset="-128"/>
            </a:endParaRPr>
          </a:p>
          <a:p>
            <a:pPr lvl="1">
              <a:lnSpc>
                <a:spcPct val="110000"/>
              </a:lnSpc>
            </a:pP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0))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}...</a:t>
            </a:r>
          </a:p>
          <a:p>
            <a:pPr lvl="1">
              <a:lnSpc>
                <a:spcPct val="110000"/>
              </a:lnSpc>
            </a:pP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}, .)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.))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</a:t>
            </a:r>
            <a:endParaRPr lang="en-US" altLang="zh-TW" dirty="0">
              <a:ea typeface="標楷體" pitchFamily="65" charset="-128"/>
            </a:endParaRPr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556688A6-BEB8-47C6-A8AA-2222702E9396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2060576"/>
            <a:ext cx="8999538" cy="2824163"/>
            <a:chOff x="-22" y="1298"/>
            <a:chExt cx="5669" cy="1779"/>
          </a:xfrm>
        </p:grpSpPr>
        <p:grpSp>
          <p:nvGrpSpPr>
            <p:cNvPr id="70661" name="Group 5">
              <a:extLst>
                <a:ext uri="{FF2B5EF4-FFF2-40B4-BE49-F238E27FC236}">
                  <a16:creationId xmlns:a16="http://schemas.microsoft.com/office/drawing/2014/main" id="{0C5BAF95-F4CF-43D4-8C31-747F974E9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" y="1782"/>
              <a:ext cx="1003" cy="499"/>
              <a:chOff x="4757" y="2407"/>
              <a:chExt cx="1003" cy="499"/>
            </a:xfrm>
          </p:grpSpPr>
          <p:grpSp>
            <p:nvGrpSpPr>
              <p:cNvPr id="70662" name="Group 6">
                <a:extLst>
                  <a:ext uri="{FF2B5EF4-FFF2-40B4-BE49-F238E27FC236}">
                    <a16:creationId xmlns:a16="http://schemas.microsoft.com/office/drawing/2014/main" id="{60E2B12B-B3AD-4FED-AC88-5A64D219C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2407"/>
                <a:ext cx="1003" cy="499"/>
                <a:chOff x="476" y="2432"/>
                <a:chExt cx="1003" cy="499"/>
              </a:xfrm>
            </p:grpSpPr>
            <p:sp>
              <p:nvSpPr>
                <p:cNvPr id="70663" name="Line 7">
                  <a:extLst>
                    <a:ext uri="{FF2B5EF4-FFF2-40B4-BE49-F238E27FC236}">
                      <a16:creationId xmlns:a16="http://schemas.microsoft.com/office/drawing/2014/main" id="{DA14E42F-272D-443C-8DD0-46DCA7CA2E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07" y="2830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0664" name="Line 8">
                  <a:extLst>
                    <a:ext uri="{FF2B5EF4-FFF2-40B4-BE49-F238E27FC236}">
                      <a16:creationId xmlns:a16="http://schemas.microsoft.com/office/drawing/2014/main" id="{DE0404E0-2CC4-4F9E-950B-6863234A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65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0665" name="Oval 9">
                  <a:extLst>
                    <a:ext uri="{FF2B5EF4-FFF2-40B4-BE49-F238E27FC236}">
                      <a16:creationId xmlns:a16="http://schemas.microsoft.com/office/drawing/2014/main" id="{AF2DFC27-8B80-49AC-81EE-586E293E2B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432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666" name="Text Box 10">
                  <a:extLst>
                    <a:ext uri="{FF2B5EF4-FFF2-40B4-BE49-F238E27FC236}">
                      <a16:creationId xmlns:a16="http://schemas.microsoft.com/office/drawing/2014/main" id="{DC3F987C-6A57-4E28-B3A2-4A3D097FFB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" y="248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70667" name="Text Box 11">
                <a:extLst>
                  <a:ext uri="{FF2B5EF4-FFF2-40B4-BE49-F238E27FC236}">
                    <a16:creationId xmlns:a16="http://schemas.microsoft.com/office/drawing/2014/main" id="{400DC211-D33F-42BF-B5AF-BD843D466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" y="241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</a:p>
            </p:txBody>
          </p:sp>
        </p:grpSp>
        <p:grpSp>
          <p:nvGrpSpPr>
            <p:cNvPr id="70668" name="Group 12">
              <a:extLst>
                <a:ext uri="{FF2B5EF4-FFF2-40B4-BE49-F238E27FC236}">
                  <a16:creationId xmlns:a16="http://schemas.microsoft.com/office/drawing/2014/main" id="{29C8DDFB-2734-4729-B6CC-C65BF8370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308"/>
              <a:ext cx="816" cy="681"/>
              <a:chOff x="2010" y="1933"/>
              <a:chExt cx="816" cy="681"/>
            </a:xfrm>
          </p:grpSpPr>
          <p:grpSp>
            <p:nvGrpSpPr>
              <p:cNvPr id="70669" name="Group 13">
                <a:extLst>
                  <a:ext uri="{FF2B5EF4-FFF2-40B4-BE49-F238E27FC236}">
                    <a16:creationId xmlns:a16="http://schemas.microsoft.com/office/drawing/2014/main" id="{6CF37284-131E-4BFA-B198-3DC4CF8A27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0670" name="Oval 14">
                  <a:extLst>
                    <a:ext uri="{FF2B5EF4-FFF2-40B4-BE49-F238E27FC236}">
                      <a16:creationId xmlns:a16="http://schemas.microsoft.com/office/drawing/2014/main" id="{D7BB4527-64A9-4962-9AB2-2107F7A94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671" name="Line 15">
                  <a:extLst>
                    <a:ext uri="{FF2B5EF4-FFF2-40B4-BE49-F238E27FC236}">
                      <a16:creationId xmlns:a16="http://schemas.microsoft.com/office/drawing/2014/main" id="{E843E679-233A-45FA-A40A-204E252C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0672" name="Text Box 16">
                <a:extLst>
                  <a:ext uri="{FF2B5EF4-FFF2-40B4-BE49-F238E27FC236}">
                    <a16:creationId xmlns:a16="http://schemas.microsoft.com/office/drawing/2014/main" id="{0321C106-9F10-433D-A177-4C3903A65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sp>
          <p:nvSpPr>
            <p:cNvPr id="70673" name="Text Box 17">
              <a:extLst>
                <a:ext uri="{FF2B5EF4-FFF2-40B4-BE49-F238E27FC236}">
                  <a16:creationId xmlns:a16="http://schemas.microsoft.com/office/drawing/2014/main" id="{D612C8B1-0B65-4BC3-923F-F614B004C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" y="189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70674" name="Group 18">
              <a:extLst>
                <a:ext uri="{FF2B5EF4-FFF2-40B4-BE49-F238E27FC236}">
                  <a16:creationId xmlns:a16="http://schemas.microsoft.com/office/drawing/2014/main" id="{1A5FF4D5-F445-4FB0-B1AC-A2313BD86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1807"/>
              <a:ext cx="1003" cy="499"/>
              <a:chOff x="476" y="2432"/>
              <a:chExt cx="1003" cy="499"/>
            </a:xfrm>
          </p:grpSpPr>
          <p:sp>
            <p:nvSpPr>
              <p:cNvPr id="70675" name="Line 19">
                <a:extLst>
                  <a:ext uri="{FF2B5EF4-FFF2-40B4-BE49-F238E27FC236}">
                    <a16:creationId xmlns:a16="http://schemas.microsoft.com/office/drawing/2014/main" id="{8FBDB82A-C0F0-4549-852F-BC23E50C9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676" name="Line 20">
                <a:extLst>
                  <a:ext uri="{FF2B5EF4-FFF2-40B4-BE49-F238E27FC236}">
                    <a16:creationId xmlns:a16="http://schemas.microsoft.com/office/drawing/2014/main" id="{350E4F4B-EBD9-47FC-8175-FF8057E3E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677" name="Oval 21">
                <a:extLst>
                  <a:ext uri="{FF2B5EF4-FFF2-40B4-BE49-F238E27FC236}">
                    <a16:creationId xmlns:a16="http://schemas.microsoft.com/office/drawing/2014/main" id="{32100C77-EBF8-4D08-896B-3FE4CD614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78" name="Text Box 22">
                <a:extLst>
                  <a:ext uri="{FF2B5EF4-FFF2-40B4-BE49-F238E27FC236}">
                    <a16:creationId xmlns:a16="http://schemas.microsoft.com/office/drawing/2014/main" id="{CD0CBF7C-3549-4B49-9FE2-202211145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0679" name="Group 23">
              <a:extLst>
                <a:ext uri="{FF2B5EF4-FFF2-40B4-BE49-F238E27FC236}">
                  <a16:creationId xmlns:a16="http://schemas.microsoft.com/office/drawing/2014/main" id="{7249B015-24A8-4A52-898B-D019B8140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746"/>
              <a:ext cx="1245" cy="525"/>
              <a:chOff x="1454" y="2371"/>
              <a:chExt cx="1245" cy="525"/>
            </a:xfrm>
          </p:grpSpPr>
          <p:sp>
            <p:nvSpPr>
              <p:cNvPr id="70680" name="Line 24">
                <a:extLst>
                  <a:ext uri="{FF2B5EF4-FFF2-40B4-BE49-F238E27FC236}">
                    <a16:creationId xmlns:a16="http://schemas.microsoft.com/office/drawing/2014/main" id="{B5BA2EEA-624C-4A3B-B219-B4DCD1623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681" name="Text Box 25">
                <a:extLst>
                  <a:ext uri="{FF2B5EF4-FFF2-40B4-BE49-F238E27FC236}">
                    <a16:creationId xmlns:a16="http://schemas.microsoft.com/office/drawing/2014/main" id="{A0FD21FC-D6F6-498F-986B-E5129CD46B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+ , -</a:t>
                </a:r>
              </a:p>
            </p:txBody>
          </p:sp>
          <p:sp>
            <p:nvSpPr>
              <p:cNvPr id="70682" name="Line 26">
                <a:extLst>
                  <a:ext uri="{FF2B5EF4-FFF2-40B4-BE49-F238E27FC236}">
                    <a16:creationId xmlns:a16="http://schemas.microsoft.com/office/drawing/2014/main" id="{8D546303-154A-4FFF-9327-F2061828B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683" name="Oval 27">
                <a:extLst>
                  <a:ext uri="{FF2B5EF4-FFF2-40B4-BE49-F238E27FC236}">
                    <a16:creationId xmlns:a16="http://schemas.microsoft.com/office/drawing/2014/main" id="{07EC03B2-34A9-40CE-8DEE-BB96DFB44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684" name="Text Box 28">
                <a:extLst>
                  <a:ext uri="{FF2B5EF4-FFF2-40B4-BE49-F238E27FC236}">
                    <a16:creationId xmlns:a16="http://schemas.microsoft.com/office/drawing/2014/main" id="{545D2285-2563-40E8-971D-802B0735B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0685" name="Line 29">
              <a:extLst>
                <a:ext uri="{FF2B5EF4-FFF2-40B4-BE49-F238E27FC236}">
                  <a16:creationId xmlns:a16="http://schemas.microsoft.com/office/drawing/2014/main" id="{D2860AAF-AAAD-4793-B45E-F790D3922B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30" y="234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0686" name="Group 30">
              <a:extLst>
                <a:ext uri="{FF2B5EF4-FFF2-40B4-BE49-F238E27FC236}">
                  <a16:creationId xmlns:a16="http://schemas.microsoft.com/office/drawing/2014/main" id="{806D11A5-FD2E-4249-BB55-A5C688C07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67"/>
              <a:ext cx="957" cy="709"/>
              <a:chOff x="2699" y="2192"/>
              <a:chExt cx="957" cy="709"/>
            </a:xfrm>
          </p:grpSpPr>
          <p:sp>
            <p:nvSpPr>
              <p:cNvPr id="70687" name="Line 31">
                <a:extLst>
                  <a:ext uri="{FF2B5EF4-FFF2-40B4-BE49-F238E27FC236}">
                    <a16:creationId xmlns:a16="http://schemas.microsoft.com/office/drawing/2014/main" id="{FF0CE5C1-1D3C-4E4E-9162-ABA3936EC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0688" name="Group 32">
                <a:extLst>
                  <a:ext uri="{FF2B5EF4-FFF2-40B4-BE49-F238E27FC236}">
                    <a16:creationId xmlns:a16="http://schemas.microsoft.com/office/drawing/2014/main" id="{9BE4E3B8-9BF6-4E5B-AA41-992D21607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192"/>
                <a:ext cx="957" cy="709"/>
                <a:chOff x="2699" y="2192"/>
                <a:chExt cx="957" cy="709"/>
              </a:xfrm>
            </p:grpSpPr>
            <p:grpSp>
              <p:nvGrpSpPr>
                <p:cNvPr id="70689" name="Group 33">
                  <a:extLst>
                    <a:ext uri="{FF2B5EF4-FFF2-40B4-BE49-F238E27FC236}">
                      <a16:creationId xmlns:a16="http://schemas.microsoft.com/office/drawing/2014/main" id="{90B94894-C8B7-4957-A307-A9988C549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402"/>
                  <a:ext cx="549" cy="499"/>
                  <a:chOff x="1066" y="2568"/>
                  <a:chExt cx="549" cy="499"/>
                </a:xfrm>
              </p:grpSpPr>
              <p:sp>
                <p:nvSpPr>
                  <p:cNvPr id="70690" name="Oval 34">
                    <a:extLst>
                      <a:ext uri="{FF2B5EF4-FFF2-40B4-BE49-F238E27FC236}">
                        <a16:creationId xmlns:a16="http://schemas.microsoft.com/office/drawing/2014/main" id="{21072BB9-D75B-4B97-9994-1DB69FBCD8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68"/>
                    <a:ext cx="544" cy="49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0691" name="Text Box 35">
                    <a:extLst>
                      <a:ext uri="{FF2B5EF4-FFF2-40B4-BE49-F238E27FC236}">
                        <a16:creationId xmlns:a16="http://schemas.microsoft.com/office/drawing/2014/main" id="{C365363C-BDED-4291-AFC1-2BF6FB9294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6" y="261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0692" name="Text Box 36">
                  <a:extLst>
                    <a:ext uri="{FF2B5EF4-FFF2-40B4-BE49-F238E27FC236}">
                      <a16:creationId xmlns:a16="http://schemas.microsoft.com/office/drawing/2014/main" id="{EABBB625-60D5-455C-8BBE-2631EC9DF6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9" y="2192"/>
                  <a:ext cx="3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TW" sz="2400" b="1" dirty="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0"/>
                    </a:lnSpc>
                    <a:spcBef>
                      <a:spcPct val="50000"/>
                    </a:spcBef>
                  </a:pPr>
                  <a:r>
                    <a:rPr lang="en-US" altLang="zh-TW" sz="2400" b="1" dirty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0693" name="Group 37">
              <a:extLst>
                <a:ext uri="{FF2B5EF4-FFF2-40B4-BE49-F238E27FC236}">
                  <a16:creationId xmlns:a16="http://schemas.microsoft.com/office/drawing/2014/main" id="{06DA5ADA-35C7-4B71-AB6C-A4332DE96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1298"/>
              <a:ext cx="816" cy="681"/>
              <a:chOff x="2010" y="1933"/>
              <a:chExt cx="816" cy="681"/>
            </a:xfrm>
          </p:grpSpPr>
          <p:grpSp>
            <p:nvGrpSpPr>
              <p:cNvPr id="70694" name="Group 38">
                <a:extLst>
                  <a:ext uri="{FF2B5EF4-FFF2-40B4-BE49-F238E27FC236}">
                    <a16:creationId xmlns:a16="http://schemas.microsoft.com/office/drawing/2014/main" id="{6CEA8B1B-485C-48AE-A6B6-DA4F76AEF1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0695" name="Oval 39">
                  <a:extLst>
                    <a:ext uri="{FF2B5EF4-FFF2-40B4-BE49-F238E27FC236}">
                      <a16:creationId xmlns:a16="http://schemas.microsoft.com/office/drawing/2014/main" id="{ECE0BEA2-F118-4A41-93FD-3EDCB4885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696" name="Line 40">
                  <a:extLst>
                    <a:ext uri="{FF2B5EF4-FFF2-40B4-BE49-F238E27FC236}">
                      <a16:creationId xmlns:a16="http://schemas.microsoft.com/office/drawing/2014/main" id="{AC901A14-98DA-4B96-99E1-C67A8BCB8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0697" name="Text Box 41">
                <a:extLst>
                  <a:ext uri="{FF2B5EF4-FFF2-40B4-BE49-F238E27FC236}">
                    <a16:creationId xmlns:a16="http://schemas.microsoft.com/office/drawing/2014/main" id="{CABE45C3-D2B7-44BA-B09D-097BDB8D7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0698" name="Group 42">
              <a:extLst>
                <a:ext uri="{FF2B5EF4-FFF2-40B4-BE49-F238E27FC236}">
                  <a16:creationId xmlns:a16="http://schemas.microsoft.com/office/drawing/2014/main" id="{10AB989F-C2A3-4BAA-BE17-851E3D084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736"/>
              <a:ext cx="1245" cy="525"/>
              <a:chOff x="1454" y="2371"/>
              <a:chExt cx="1245" cy="525"/>
            </a:xfrm>
          </p:grpSpPr>
          <p:sp>
            <p:nvSpPr>
              <p:cNvPr id="70699" name="Line 43">
                <a:extLst>
                  <a:ext uri="{FF2B5EF4-FFF2-40B4-BE49-F238E27FC236}">
                    <a16:creationId xmlns:a16="http://schemas.microsoft.com/office/drawing/2014/main" id="{CB47ADAA-6C8A-4358-BBD7-D9E4A1845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700" name="Text Box 44">
                <a:extLst>
                  <a:ext uri="{FF2B5EF4-FFF2-40B4-BE49-F238E27FC236}">
                    <a16:creationId xmlns:a16="http://schemas.microsoft.com/office/drawing/2014/main" id="{BCC154A9-CC7C-4B4B-9E86-60DE95435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  <p:sp>
            <p:nvSpPr>
              <p:cNvPr id="70701" name="Line 45">
                <a:extLst>
                  <a:ext uri="{FF2B5EF4-FFF2-40B4-BE49-F238E27FC236}">
                    <a16:creationId xmlns:a16="http://schemas.microsoft.com/office/drawing/2014/main" id="{C2813033-D542-426C-AC5E-F90FEC856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702" name="Oval 46">
                <a:extLst>
                  <a:ext uri="{FF2B5EF4-FFF2-40B4-BE49-F238E27FC236}">
                    <a16:creationId xmlns:a16="http://schemas.microsoft.com/office/drawing/2014/main" id="{E0E53B30-8C4B-4734-9C51-14758D11D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0703" name="Text Box 47">
                <a:extLst>
                  <a:ext uri="{FF2B5EF4-FFF2-40B4-BE49-F238E27FC236}">
                    <a16:creationId xmlns:a16="http://schemas.microsoft.com/office/drawing/2014/main" id="{E2B8EDCF-C2B7-4D9F-8E97-C8C4DAB04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0704" name="Line 48">
              <a:extLst>
                <a:ext uri="{FF2B5EF4-FFF2-40B4-BE49-F238E27FC236}">
                  <a16:creationId xmlns:a16="http://schemas.microsoft.com/office/drawing/2014/main" id="{4BC36267-15E9-4B1B-BB4A-59D6A9DFA9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3217" y="2976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0705" name="Group 49">
              <a:extLst>
                <a:ext uri="{FF2B5EF4-FFF2-40B4-BE49-F238E27FC236}">
                  <a16:creationId xmlns:a16="http://schemas.microsoft.com/office/drawing/2014/main" id="{45F03A06-7C1F-4447-8C3C-36307FC14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2261"/>
              <a:ext cx="1457" cy="816"/>
              <a:chOff x="2245" y="2886"/>
              <a:chExt cx="1457" cy="816"/>
            </a:xfrm>
          </p:grpSpPr>
          <p:sp>
            <p:nvSpPr>
              <p:cNvPr id="70706" name="Line 50">
                <a:extLst>
                  <a:ext uri="{FF2B5EF4-FFF2-40B4-BE49-F238E27FC236}">
                    <a16:creationId xmlns:a16="http://schemas.microsoft.com/office/drawing/2014/main" id="{9C7DDDD8-A1AA-4A54-8815-DC8FE1FF6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86"/>
                <a:ext cx="636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0707" name="Group 51">
                <a:extLst>
                  <a:ext uri="{FF2B5EF4-FFF2-40B4-BE49-F238E27FC236}">
                    <a16:creationId xmlns:a16="http://schemas.microsoft.com/office/drawing/2014/main" id="{9CA9DC24-0057-486E-AD52-3D59B08D3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3" y="3203"/>
                <a:ext cx="549" cy="499"/>
                <a:chOff x="3153" y="3203"/>
                <a:chExt cx="549" cy="499"/>
              </a:xfrm>
            </p:grpSpPr>
            <p:sp>
              <p:nvSpPr>
                <p:cNvPr id="70708" name="Oval 52">
                  <a:extLst>
                    <a:ext uri="{FF2B5EF4-FFF2-40B4-BE49-F238E27FC236}">
                      <a16:creationId xmlns:a16="http://schemas.microsoft.com/office/drawing/2014/main" id="{13D684A3-06C6-4CEB-B924-C8D34F187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03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709" name="Text Box 53">
                  <a:extLst>
                    <a:ext uri="{FF2B5EF4-FFF2-40B4-BE49-F238E27FC236}">
                      <a16:creationId xmlns:a16="http://schemas.microsoft.com/office/drawing/2014/main" id="{8618E7E1-AC45-4CDA-B172-940A2C2422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3" y="3254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70710" name="Text Box 54">
                <a:extLst>
                  <a:ext uri="{FF2B5EF4-FFF2-40B4-BE49-F238E27FC236}">
                    <a16:creationId xmlns:a16="http://schemas.microsoft.com/office/drawing/2014/main" id="{0C8D5383-F13D-4067-AC0C-DAAA75D05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067"/>
                <a:ext cx="9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0711" name="Group 55">
              <a:extLst>
                <a:ext uri="{FF2B5EF4-FFF2-40B4-BE49-F238E27FC236}">
                  <a16:creationId xmlns:a16="http://schemas.microsoft.com/office/drawing/2014/main" id="{5C5DABBC-682F-4A97-9D54-D2107FD56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" y="2215"/>
              <a:ext cx="681" cy="454"/>
              <a:chOff x="3696" y="2840"/>
              <a:chExt cx="681" cy="454"/>
            </a:xfrm>
          </p:grpSpPr>
          <p:sp>
            <p:nvSpPr>
              <p:cNvPr id="70712" name="Line 56">
                <a:extLst>
                  <a:ext uri="{FF2B5EF4-FFF2-40B4-BE49-F238E27FC236}">
                    <a16:creationId xmlns:a16="http://schemas.microsoft.com/office/drawing/2014/main" id="{3E24A9EB-9D6A-4F77-AE78-AFA80E86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40"/>
                <a:ext cx="68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0713" name="Text Box 57">
                <a:extLst>
                  <a:ext uri="{FF2B5EF4-FFF2-40B4-BE49-F238E27FC236}">
                    <a16:creationId xmlns:a16="http://schemas.microsoft.com/office/drawing/2014/main" id="{ED8476C7-CEE9-40BD-8213-B020F4594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300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sp>
        <p:nvSpPr>
          <p:cNvPr id="70715" name="Oval 59">
            <a:extLst>
              <a:ext uri="{FF2B5EF4-FFF2-40B4-BE49-F238E27FC236}">
                <a16:creationId xmlns:a16="http://schemas.microsoft.com/office/drawing/2014/main" id="{8424A1FA-72E9-44BD-B92F-2AD327A4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788" y="2892426"/>
            <a:ext cx="684212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71FB0C-9FEC-4132-858D-B424B3C9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94EB32-E138-4D09-83CE-802715D38135}"/>
              </a:ext>
            </a:extLst>
          </p:cNvPr>
          <p:cNvSpPr txBox="1"/>
          <p:nvPr/>
        </p:nvSpPr>
        <p:spPr>
          <a:xfrm>
            <a:off x="830625" y="205245"/>
            <a:ext cx="85022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2DF8E-06C5-471A-9A5C-A5EB8A57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CFD12D6-29DC-46F0-8CA1-F3443824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FD970-C053-478D-A353-E08A8F4C0B35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CBD0FF1-4FA0-44BE-A9CE-A7A93C323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pSp>
        <p:nvGrpSpPr>
          <p:cNvPr id="72730" name="Group 26">
            <a:extLst>
              <a:ext uri="{FF2B5EF4-FFF2-40B4-BE49-F238E27FC236}">
                <a16:creationId xmlns:a16="http://schemas.microsoft.com/office/drawing/2014/main" id="{34A54674-407A-446A-B9C6-B7D6510AD08D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2420939"/>
            <a:ext cx="6230938" cy="2808287"/>
            <a:chOff x="-2" y="1525"/>
            <a:chExt cx="3925" cy="1769"/>
          </a:xfrm>
        </p:grpSpPr>
        <p:grpSp>
          <p:nvGrpSpPr>
            <p:cNvPr id="72708" name="Group 4">
              <a:extLst>
                <a:ext uri="{FF2B5EF4-FFF2-40B4-BE49-F238E27FC236}">
                  <a16:creationId xmlns:a16="http://schemas.microsoft.com/office/drawing/2014/main" id="{3449B4E9-E904-4811-926A-56612620C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2016"/>
              <a:ext cx="1240" cy="525"/>
              <a:chOff x="1361" y="2016"/>
              <a:chExt cx="1240" cy="525"/>
            </a:xfrm>
          </p:grpSpPr>
          <p:sp>
            <p:nvSpPr>
              <p:cNvPr id="72709" name="Line 5">
                <a:extLst>
                  <a:ext uri="{FF2B5EF4-FFF2-40B4-BE49-F238E27FC236}">
                    <a16:creationId xmlns:a16="http://schemas.microsoft.com/office/drawing/2014/main" id="{D4D00D74-C401-4AC6-90E8-232FB4EF7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1" y="2299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10" name="Text Box 6">
                <a:extLst>
                  <a:ext uri="{FF2B5EF4-FFF2-40B4-BE49-F238E27FC236}">
                    <a16:creationId xmlns:a16="http://schemas.microsoft.com/office/drawing/2014/main" id="{66050B9E-5019-49CF-8AAA-081652DE8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1" y="2016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en-US" altLang="zh-TW" sz="20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+ , -</a:t>
                </a:r>
              </a:p>
            </p:txBody>
          </p:sp>
          <p:sp>
            <p:nvSpPr>
              <p:cNvPr id="72711" name="Oval 7">
                <a:extLst>
                  <a:ext uri="{FF2B5EF4-FFF2-40B4-BE49-F238E27FC236}">
                    <a16:creationId xmlns:a16="http://schemas.microsoft.com/office/drawing/2014/main" id="{EC04BB0E-830C-45FB-A742-8B394C33B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" y="2042"/>
                <a:ext cx="544" cy="499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12" name="Text Box 8">
                <a:extLst>
                  <a:ext uri="{FF2B5EF4-FFF2-40B4-BE49-F238E27FC236}">
                    <a16:creationId xmlns:a16="http://schemas.microsoft.com/office/drawing/2014/main" id="{11E43AA4-B676-49F3-BF25-0BF30495D7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" y="213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  <p:sp>
          <p:nvSpPr>
            <p:cNvPr id="72713" name="Text Box 9">
              <a:extLst>
                <a:ext uri="{FF2B5EF4-FFF2-40B4-BE49-F238E27FC236}">
                  <a16:creationId xmlns:a16="http://schemas.microsoft.com/office/drawing/2014/main" id="{D95C3933-9538-403F-9A6F-EC34C969B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216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72714" name="Group 10">
              <a:extLst>
                <a:ext uri="{FF2B5EF4-FFF2-40B4-BE49-F238E27FC236}">
                  <a16:creationId xmlns:a16="http://schemas.microsoft.com/office/drawing/2014/main" id="{F7B59301-41F1-4CD7-B889-4132B9B7D5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" y="2077"/>
              <a:ext cx="1003" cy="610"/>
              <a:chOff x="383" y="2077"/>
              <a:chExt cx="1003" cy="610"/>
            </a:xfrm>
          </p:grpSpPr>
          <p:sp>
            <p:nvSpPr>
              <p:cNvPr id="72715" name="Line 11">
                <a:extLst>
                  <a:ext uri="{FF2B5EF4-FFF2-40B4-BE49-F238E27FC236}">
                    <a16:creationId xmlns:a16="http://schemas.microsoft.com/office/drawing/2014/main" id="{91264ABC-BFB0-4413-BD69-9C73C7185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014" y="247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16" name="Line 12">
                <a:extLst>
                  <a:ext uri="{FF2B5EF4-FFF2-40B4-BE49-F238E27FC236}">
                    <a16:creationId xmlns:a16="http://schemas.microsoft.com/office/drawing/2014/main" id="{71DE83A3-F5CC-4E4B-9F68-A090D3DD8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" y="230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17" name="Oval 13">
                <a:extLst>
                  <a:ext uri="{FF2B5EF4-FFF2-40B4-BE49-F238E27FC236}">
                    <a16:creationId xmlns:a16="http://schemas.microsoft.com/office/drawing/2014/main" id="{ADA54AD0-690C-4781-9D2D-217AA42E9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2077"/>
                <a:ext cx="544" cy="499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18" name="Text Box 14">
                <a:extLst>
                  <a:ext uri="{FF2B5EF4-FFF2-40B4-BE49-F238E27FC236}">
                    <a16:creationId xmlns:a16="http://schemas.microsoft.com/office/drawing/2014/main" id="{854E00DD-D4F1-4A52-9847-21526520C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58"/>
                <a:ext cx="6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, 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72719" name="Line 15">
                <a:extLst>
                  <a:ext uri="{FF2B5EF4-FFF2-40B4-BE49-F238E27FC236}">
                    <a16:creationId xmlns:a16="http://schemas.microsoft.com/office/drawing/2014/main" id="{37135C71-7168-4C38-9447-0117F396D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50" y="2611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grpSp>
          <p:nvGrpSpPr>
            <p:cNvPr id="72720" name="Group 16">
              <a:extLst>
                <a:ext uri="{FF2B5EF4-FFF2-40B4-BE49-F238E27FC236}">
                  <a16:creationId xmlns:a16="http://schemas.microsoft.com/office/drawing/2014/main" id="{D0825C40-D863-4717-B3B2-41F9E260A7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1525"/>
              <a:ext cx="2585" cy="635"/>
              <a:chOff x="1338" y="1525"/>
              <a:chExt cx="2585" cy="635"/>
            </a:xfrm>
          </p:grpSpPr>
          <p:sp>
            <p:nvSpPr>
              <p:cNvPr id="72721" name="Oval 17">
                <a:extLst>
                  <a:ext uri="{FF2B5EF4-FFF2-40B4-BE49-F238E27FC236}">
                    <a16:creationId xmlns:a16="http://schemas.microsoft.com/office/drawing/2014/main" id="{96350ABE-8CE8-42C0-9848-92CD09CB5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1525"/>
                <a:ext cx="544" cy="499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22" name="Text Box 18">
                <a:extLst>
                  <a:ext uri="{FF2B5EF4-FFF2-40B4-BE49-F238E27FC236}">
                    <a16:creationId xmlns:a16="http://schemas.microsoft.com/office/drawing/2014/main" id="{382A898B-6004-4BA7-AC44-6333E53B1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1616"/>
                <a:ext cx="6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, 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72723" name="Line 19">
                <a:extLst>
                  <a:ext uri="{FF2B5EF4-FFF2-40B4-BE49-F238E27FC236}">
                    <a16:creationId xmlns:a16="http://schemas.microsoft.com/office/drawing/2014/main" id="{5CB18F54-27C2-484C-9F34-FEDDB710C2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8" y="1706"/>
                <a:ext cx="1996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24" name="Text Box 20">
                <a:extLst>
                  <a:ext uri="{FF2B5EF4-FFF2-40B4-BE49-F238E27FC236}">
                    <a16:creationId xmlns:a16="http://schemas.microsoft.com/office/drawing/2014/main" id="{355CE09B-CE6A-450C-9E1A-DE422C13F0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616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2725" name="Group 21">
              <a:extLst>
                <a:ext uri="{FF2B5EF4-FFF2-40B4-BE49-F238E27FC236}">
                  <a16:creationId xmlns:a16="http://schemas.microsoft.com/office/drawing/2014/main" id="{4E7B44DD-ECC9-4DAE-8DAF-AA5A4B2EA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2478"/>
              <a:ext cx="2575" cy="816"/>
              <a:chOff x="1338" y="2478"/>
              <a:chExt cx="2575" cy="816"/>
            </a:xfrm>
          </p:grpSpPr>
          <p:sp>
            <p:nvSpPr>
              <p:cNvPr id="72726" name="Oval 22">
                <a:extLst>
                  <a:ext uri="{FF2B5EF4-FFF2-40B4-BE49-F238E27FC236}">
                    <a16:creationId xmlns:a16="http://schemas.microsoft.com/office/drawing/2014/main" id="{4BA2D244-7C9E-4E89-8B7D-2C36F05C7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795"/>
                <a:ext cx="544" cy="499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2727" name="Text Box 23">
                <a:extLst>
                  <a:ext uri="{FF2B5EF4-FFF2-40B4-BE49-F238E27FC236}">
                    <a16:creationId xmlns:a16="http://schemas.microsoft.com/office/drawing/2014/main" id="{F15FED54-E9C7-49C5-9EBC-CDB5AA05B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2886"/>
                <a:ext cx="6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  <p:sp>
            <p:nvSpPr>
              <p:cNvPr id="72728" name="Line 24">
                <a:extLst>
                  <a:ext uri="{FF2B5EF4-FFF2-40B4-BE49-F238E27FC236}">
                    <a16:creationId xmlns:a16="http://schemas.microsoft.com/office/drawing/2014/main" id="{9CACB98B-713C-4E9D-81FF-322C983A0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1996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2729" name="Text Box 25">
                <a:extLst>
                  <a:ext uri="{FF2B5EF4-FFF2-40B4-BE49-F238E27FC236}">
                    <a16:creationId xmlns:a16="http://schemas.microsoft.com/office/drawing/2014/main" id="{E510975C-5A6E-499B-BA5A-D96ADF770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2528"/>
                <a:ext cx="99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72734" name="Group 30">
            <a:extLst>
              <a:ext uri="{FF2B5EF4-FFF2-40B4-BE49-F238E27FC236}">
                <a16:creationId xmlns:a16="http://schemas.microsoft.com/office/drawing/2014/main" id="{1B8EB6F9-6E46-4F10-98DB-4B815EF19F2B}"/>
              </a:ext>
            </a:extLst>
          </p:cNvPr>
          <p:cNvGrpSpPr>
            <a:grpSpLocks/>
          </p:cNvGrpSpPr>
          <p:nvPr/>
        </p:nvGrpSpPr>
        <p:grpSpPr bwMode="auto">
          <a:xfrm>
            <a:off x="5664201" y="2997200"/>
            <a:ext cx="1990725" cy="604838"/>
            <a:chOff x="2608" y="1888"/>
            <a:chExt cx="1254" cy="381"/>
          </a:xfrm>
        </p:grpSpPr>
        <p:sp>
          <p:nvSpPr>
            <p:cNvPr id="72732" name="Line 28">
              <a:extLst>
                <a:ext uri="{FF2B5EF4-FFF2-40B4-BE49-F238E27FC236}">
                  <a16:creationId xmlns:a16="http://schemas.microsoft.com/office/drawing/2014/main" id="{061407D6-741F-49D0-BAC0-DEE285755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" y="1888"/>
              <a:ext cx="72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2733" name="Text Box 29">
              <a:extLst>
                <a:ext uri="{FF2B5EF4-FFF2-40B4-BE49-F238E27FC236}">
                  <a16:creationId xmlns:a16="http://schemas.microsoft.com/office/drawing/2014/main" id="{D74BD76B-CE42-42D0-B2CF-CB4BD686D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" y="2019"/>
              <a:ext cx="9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20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grpSp>
        <p:nvGrpSpPr>
          <p:cNvPr id="72737" name="Group 33">
            <a:extLst>
              <a:ext uri="{FF2B5EF4-FFF2-40B4-BE49-F238E27FC236}">
                <a16:creationId xmlns:a16="http://schemas.microsoft.com/office/drawing/2014/main" id="{8A009617-B15E-47DC-93D9-F676ED5CBBFE}"/>
              </a:ext>
            </a:extLst>
          </p:cNvPr>
          <p:cNvGrpSpPr>
            <a:grpSpLocks/>
          </p:cNvGrpSpPr>
          <p:nvPr/>
        </p:nvGrpSpPr>
        <p:grpSpPr bwMode="auto">
          <a:xfrm>
            <a:off x="5591175" y="3559175"/>
            <a:ext cx="1225550" cy="1093788"/>
            <a:chOff x="2562" y="2242"/>
            <a:chExt cx="772" cy="689"/>
          </a:xfrm>
        </p:grpSpPr>
        <p:sp>
          <p:nvSpPr>
            <p:cNvPr id="72735" name="Line 31">
              <a:extLst>
                <a:ext uri="{FF2B5EF4-FFF2-40B4-BE49-F238E27FC236}">
                  <a16:creationId xmlns:a16="http://schemas.microsoft.com/office/drawing/2014/main" id="{2FA2FDFD-94E8-44ED-ADEA-8A2EFC09B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2432"/>
              <a:ext cx="77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2736" name="Rectangle 32">
              <a:extLst>
                <a:ext uri="{FF2B5EF4-FFF2-40B4-BE49-F238E27FC236}">
                  <a16:creationId xmlns:a16="http://schemas.microsoft.com/office/drawing/2014/main" id="{FF238597-3959-4A6B-A947-82EE7D89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242"/>
              <a:ext cx="1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36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0DB8EAE0-37FB-47E9-A46E-4316A7B58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C50094-6B65-4942-A503-60F73D33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EADFE7A2-1B68-42C7-AA62-6ACDA8F9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4C34-C1A6-400D-9F09-69182657A1CD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5B707C1-6F97-4EDC-A97B-980350ED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908050"/>
            <a:ext cx="8686800" cy="59499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Example: (cont’d)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0)∪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, 0))</a:t>
            </a:r>
          </a:p>
          <a:p>
            <a:pPr lvl="1"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}∪</a:t>
            </a:r>
            <a:r>
              <a:rPr lang="es-ES_tradnl" altLang="zh-TW" dirty="0">
                <a:latin typeface="Symbol" panose="05050102010706020507" pitchFamily="18" charset="2"/>
                <a:ea typeface="標楷體" pitchFamily="65" charset="-128"/>
              </a:rPr>
              <a:t>f</a:t>
            </a:r>
            <a:r>
              <a:rPr lang="es-ES_tradnl" altLang="zh-TW" dirty="0">
                <a:ea typeface="標楷體" pitchFamily="65" charset="-128"/>
              </a:rPr>
              <a:t>)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}...</a:t>
            </a:r>
          </a:p>
          <a:p>
            <a:pPr lvl="1"/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}, .)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1</a:t>
            </a:r>
            <a:r>
              <a:rPr lang="es-ES_tradnl" altLang="zh-TW" dirty="0">
                <a:ea typeface="標楷體" pitchFamily="65" charset="-128"/>
              </a:rPr>
              <a:t>, .)∪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4</a:t>
            </a:r>
            <a:r>
              <a:rPr lang="es-ES_tradnl" altLang="zh-TW" dirty="0">
                <a:ea typeface="標楷體" pitchFamily="65" charset="-128"/>
              </a:rPr>
              <a:t>, .)) = </a:t>
            </a:r>
          </a:p>
          <a:p>
            <a:pPr lvl="1"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}∪{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}) = ECLOSE(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)∪ECLOSE 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)</a:t>
            </a:r>
          </a:p>
          <a:p>
            <a:pPr lvl="1">
              <a:buFontTx/>
              <a:buNone/>
            </a:pPr>
            <a:r>
              <a:rPr lang="es-ES_tradnl" altLang="zh-TW" dirty="0">
                <a:ea typeface="標楷體" pitchFamily="65" charset="-128"/>
              </a:rPr>
              <a:t>  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}∪{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</a:t>
            </a:r>
            <a:endParaRPr lang="en-US" altLang="zh-TW" dirty="0">
              <a:ea typeface="標楷體" pitchFamily="65" charset="-128"/>
            </a:endParaRPr>
          </a:p>
        </p:txBody>
      </p:sp>
      <p:grpSp>
        <p:nvGrpSpPr>
          <p:cNvPr id="73732" name="Group 4">
            <a:extLst>
              <a:ext uri="{FF2B5EF4-FFF2-40B4-BE49-F238E27FC236}">
                <a16:creationId xmlns:a16="http://schemas.microsoft.com/office/drawing/2014/main" id="{BB065293-AA9B-40EE-94AA-00D095D4CB08}"/>
              </a:ext>
            </a:extLst>
          </p:cNvPr>
          <p:cNvGrpSpPr>
            <a:grpSpLocks/>
          </p:cNvGrpSpPr>
          <p:nvPr/>
        </p:nvGrpSpPr>
        <p:grpSpPr bwMode="auto">
          <a:xfrm>
            <a:off x="1668464" y="1397001"/>
            <a:ext cx="8999537" cy="2824163"/>
            <a:chOff x="-22" y="1298"/>
            <a:chExt cx="5669" cy="1779"/>
          </a:xfrm>
        </p:grpSpPr>
        <p:grpSp>
          <p:nvGrpSpPr>
            <p:cNvPr id="73733" name="Group 5">
              <a:extLst>
                <a:ext uri="{FF2B5EF4-FFF2-40B4-BE49-F238E27FC236}">
                  <a16:creationId xmlns:a16="http://schemas.microsoft.com/office/drawing/2014/main" id="{75BFBB7F-DDEC-488B-B2A4-EA18847D0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" y="1782"/>
              <a:ext cx="1003" cy="499"/>
              <a:chOff x="4757" y="2407"/>
              <a:chExt cx="1003" cy="499"/>
            </a:xfrm>
          </p:grpSpPr>
          <p:grpSp>
            <p:nvGrpSpPr>
              <p:cNvPr id="73734" name="Group 6">
                <a:extLst>
                  <a:ext uri="{FF2B5EF4-FFF2-40B4-BE49-F238E27FC236}">
                    <a16:creationId xmlns:a16="http://schemas.microsoft.com/office/drawing/2014/main" id="{33B2FCBA-0996-4042-9A97-FCFACDB932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2407"/>
                <a:ext cx="1003" cy="499"/>
                <a:chOff x="476" y="2432"/>
                <a:chExt cx="1003" cy="499"/>
              </a:xfrm>
            </p:grpSpPr>
            <p:sp>
              <p:nvSpPr>
                <p:cNvPr id="73735" name="Line 7">
                  <a:extLst>
                    <a:ext uri="{FF2B5EF4-FFF2-40B4-BE49-F238E27FC236}">
                      <a16:creationId xmlns:a16="http://schemas.microsoft.com/office/drawing/2014/main" id="{F6005934-6D04-47A6-A528-2637D21B9A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07" y="2830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3736" name="Line 8">
                  <a:extLst>
                    <a:ext uri="{FF2B5EF4-FFF2-40B4-BE49-F238E27FC236}">
                      <a16:creationId xmlns:a16="http://schemas.microsoft.com/office/drawing/2014/main" id="{89F2E5B3-D70D-4116-BEFF-C4E5720AC4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65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3737" name="Oval 9">
                  <a:extLst>
                    <a:ext uri="{FF2B5EF4-FFF2-40B4-BE49-F238E27FC236}">
                      <a16:creationId xmlns:a16="http://schemas.microsoft.com/office/drawing/2014/main" id="{FBB89ED9-F545-44F2-BE6B-42FCEC4E3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432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3738" name="Text Box 10">
                  <a:extLst>
                    <a:ext uri="{FF2B5EF4-FFF2-40B4-BE49-F238E27FC236}">
                      <a16:creationId xmlns:a16="http://schemas.microsoft.com/office/drawing/2014/main" id="{F47C5165-B534-44A0-8E03-3876BFF791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" y="248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73739" name="Text Box 11">
                <a:extLst>
                  <a:ext uri="{FF2B5EF4-FFF2-40B4-BE49-F238E27FC236}">
                    <a16:creationId xmlns:a16="http://schemas.microsoft.com/office/drawing/2014/main" id="{3240DF9A-9D0F-47F3-8158-5E7120BEF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" y="241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</a:p>
            </p:txBody>
          </p:sp>
        </p:grpSp>
        <p:grpSp>
          <p:nvGrpSpPr>
            <p:cNvPr id="73740" name="Group 12">
              <a:extLst>
                <a:ext uri="{FF2B5EF4-FFF2-40B4-BE49-F238E27FC236}">
                  <a16:creationId xmlns:a16="http://schemas.microsoft.com/office/drawing/2014/main" id="{8CA7B548-5F25-43F6-B93E-09D61A69E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308"/>
              <a:ext cx="816" cy="681"/>
              <a:chOff x="2010" y="1933"/>
              <a:chExt cx="816" cy="681"/>
            </a:xfrm>
          </p:grpSpPr>
          <p:grpSp>
            <p:nvGrpSpPr>
              <p:cNvPr id="73741" name="Group 13">
                <a:extLst>
                  <a:ext uri="{FF2B5EF4-FFF2-40B4-BE49-F238E27FC236}">
                    <a16:creationId xmlns:a16="http://schemas.microsoft.com/office/drawing/2014/main" id="{01A893C6-B57E-4EE7-85D4-FD1CB840F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3742" name="Oval 14">
                  <a:extLst>
                    <a:ext uri="{FF2B5EF4-FFF2-40B4-BE49-F238E27FC236}">
                      <a16:creationId xmlns:a16="http://schemas.microsoft.com/office/drawing/2014/main" id="{A19C5AE6-6575-4E91-A309-2134FC28D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3743" name="Line 15">
                  <a:extLst>
                    <a:ext uri="{FF2B5EF4-FFF2-40B4-BE49-F238E27FC236}">
                      <a16:creationId xmlns:a16="http://schemas.microsoft.com/office/drawing/2014/main" id="{78F41418-2458-4D94-962B-12A41BDF36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3744" name="Text Box 16">
                <a:extLst>
                  <a:ext uri="{FF2B5EF4-FFF2-40B4-BE49-F238E27FC236}">
                    <a16:creationId xmlns:a16="http://schemas.microsoft.com/office/drawing/2014/main" id="{8A647BB8-FC6D-4DE6-92B1-D2D012AAFF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sp>
          <p:nvSpPr>
            <p:cNvPr id="73745" name="Text Box 17">
              <a:extLst>
                <a:ext uri="{FF2B5EF4-FFF2-40B4-BE49-F238E27FC236}">
                  <a16:creationId xmlns:a16="http://schemas.microsoft.com/office/drawing/2014/main" id="{CCBB8913-4B0C-487E-BC5D-39A36A5C9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" y="189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73746" name="Group 18">
              <a:extLst>
                <a:ext uri="{FF2B5EF4-FFF2-40B4-BE49-F238E27FC236}">
                  <a16:creationId xmlns:a16="http://schemas.microsoft.com/office/drawing/2014/main" id="{D204D1C4-0751-4BFB-B7A2-DBA09B6A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1807"/>
              <a:ext cx="1003" cy="499"/>
              <a:chOff x="476" y="2432"/>
              <a:chExt cx="1003" cy="499"/>
            </a:xfrm>
          </p:grpSpPr>
          <p:sp>
            <p:nvSpPr>
              <p:cNvPr id="73747" name="Line 19">
                <a:extLst>
                  <a:ext uri="{FF2B5EF4-FFF2-40B4-BE49-F238E27FC236}">
                    <a16:creationId xmlns:a16="http://schemas.microsoft.com/office/drawing/2014/main" id="{65CCA09C-B5ED-4FD4-849F-CE516C514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48" name="Line 20">
                <a:extLst>
                  <a:ext uri="{FF2B5EF4-FFF2-40B4-BE49-F238E27FC236}">
                    <a16:creationId xmlns:a16="http://schemas.microsoft.com/office/drawing/2014/main" id="{DDAE7731-7965-481A-AEF0-162AAB7DC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49" name="Oval 21">
                <a:extLst>
                  <a:ext uri="{FF2B5EF4-FFF2-40B4-BE49-F238E27FC236}">
                    <a16:creationId xmlns:a16="http://schemas.microsoft.com/office/drawing/2014/main" id="{E92EA363-86CA-42BA-BCA0-3C074389D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3750" name="Text Box 22">
                <a:extLst>
                  <a:ext uri="{FF2B5EF4-FFF2-40B4-BE49-F238E27FC236}">
                    <a16:creationId xmlns:a16="http://schemas.microsoft.com/office/drawing/2014/main" id="{E3BF6596-A65B-4AAC-A332-C1902E5ABC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3751" name="Group 23">
              <a:extLst>
                <a:ext uri="{FF2B5EF4-FFF2-40B4-BE49-F238E27FC236}">
                  <a16:creationId xmlns:a16="http://schemas.microsoft.com/office/drawing/2014/main" id="{8702B343-5C2A-42D4-BB99-4BA85FAB4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746"/>
              <a:ext cx="1245" cy="525"/>
              <a:chOff x="1454" y="2371"/>
              <a:chExt cx="1245" cy="525"/>
            </a:xfrm>
          </p:grpSpPr>
          <p:sp>
            <p:nvSpPr>
              <p:cNvPr id="73752" name="Line 24">
                <a:extLst>
                  <a:ext uri="{FF2B5EF4-FFF2-40B4-BE49-F238E27FC236}">
                    <a16:creationId xmlns:a16="http://schemas.microsoft.com/office/drawing/2014/main" id="{28BEAFA6-88DB-432A-8237-5072A6034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53" name="Text Box 25">
                <a:extLst>
                  <a:ext uri="{FF2B5EF4-FFF2-40B4-BE49-F238E27FC236}">
                    <a16:creationId xmlns:a16="http://schemas.microsoft.com/office/drawing/2014/main" id="{81E0F3EA-F4F0-4436-B323-9D556914B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+ , -</a:t>
                </a:r>
              </a:p>
            </p:txBody>
          </p:sp>
          <p:sp>
            <p:nvSpPr>
              <p:cNvPr id="73754" name="Line 26">
                <a:extLst>
                  <a:ext uri="{FF2B5EF4-FFF2-40B4-BE49-F238E27FC236}">
                    <a16:creationId xmlns:a16="http://schemas.microsoft.com/office/drawing/2014/main" id="{F8673B1D-24D2-4DB3-B681-75BEABA20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55" name="Oval 27">
                <a:extLst>
                  <a:ext uri="{FF2B5EF4-FFF2-40B4-BE49-F238E27FC236}">
                    <a16:creationId xmlns:a16="http://schemas.microsoft.com/office/drawing/2014/main" id="{080E16B4-1BBD-40AF-A965-5CE60C53D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3756" name="Text Box 28">
                <a:extLst>
                  <a:ext uri="{FF2B5EF4-FFF2-40B4-BE49-F238E27FC236}">
                    <a16:creationId xmlns:a16="http://schemas.microsoft.com/office/drawing/2014/main" id="{924D2BD4-8B57-4E6F-AC99-C5576E655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3757" name="Line 29">
              <a:extLst>
                <a:ext uri="{FF2B5EF4-FFF2-40B4-BE49-F238E27FC236}">
                  <a16:creationId xmlns:a16="http://schemas.microsoft.com/office/drawing/2014/main" id="{F4130071-6529-466E-BB3F-E752B47CD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30" y="234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3758" name="Group 30">
              <a:extLst>
                <a:ext uri="{FF2B5EF4-FFF2-40B4-BE49-F238E27FC236}">
                  <a16:creationId xmlns:a16="http://schemas.microsoft.com/office/drawing/2014/main" id="{EDF2E209-497C-4516-BC9F-7E472FCDF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67"/>
              <a:ext cx="957" cy="709"/>
              <a:chOff x="2699" y="2192"/>
              <a:chExt cx="957" cy="709"/>
            </a:xfrm>
          </p:grpSpPr>
          <p:sp>
            <p:nvSpPr>
              <p:cNvPr id="73759" name="Line 31">
                <a:extLst>
                  <a:ext uri="{FF2B5EF4-FFF2-40B4-BE49-F238E27FC236}">
                    <a16:creationId xmlns:a16="http://schemas.microsoft.com/office/drawing/2014/main" id="{2A637E51-0315-4AFE-89BE-80ED7984C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3760" name="Group 32">
                <a:extLst>
                  <a:ext uri="{FF2B5EF4-FFF2-40B4-BE49-F238E27FC236}">
                    <a16:creationId xmlns:a16="http://schemas.microsoft.com/office/drawing/2014/main" id="{A2CF5E7F-79E4-41B1-8F64-44C868345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192"/>
                <a:ext cx="957" cy="709"/>
                <a:chOff x="2699" y="2192"/>
                <a:chExt cx="957" cy="709"/>
              </a:xfrm>
            </p:grpSpPr>
            <p:grpSp>
              <p:nvGrpSpPr>
                <p:cNvPr id="73761" name="Group 33">
                  <a:extLst>
                    <a:ext uri="{FF2B5EF4-FFF2-40B4-BE49-F238E27FC236}">
                      <a16:creationId xmlns:a16="http://schemas.microsoft.com/office/drawing/2014/main" id="{C76B6714-0717-40F6-93F3-86DFBF714B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402"/>
                  <a:ext cx="549" cy="499"/>
                  <a:chOff x="1066" y="2568"/>
                  <a:chExt cx="549" cy="499"/>
                </a:xfrm>
              </p:grpSpPr>
              <p:sp>
                <p:nvSpPr>
                  <p:cNvPr id="73762" name="Oval 34">
                    <a:extLst>
                      <a:ext uri="{FF2B5EF4-FFF2-40B4-BE49-F238E27FC236}">
                        <a16:creationId xmlns:a16="http://schemas.microsoft.com/office/drawing/2014/main" id="{F9FADF90-A21E-4918-A830-D1D58C616A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68"/>
                    <a:ext cx="544" cy="49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3763" name="Text Box 35">
                    <a:extLst>
                      <a:ext uri="{FF2B5EF4-FFF2-40B4-BE49-F238E27FC236}">
                        <a16:creationId xmlns:a16="http://schemas.microsoft.com/office/drawing/2014/main" id="{6DE6357D-9273-4650-A0B6-C0368B8A1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6" y="261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3764" name="Text Box 36">
                  <a:extLst>
                    <a:ext uri="{FF2B5EF4-FFF2-40B4-BE49-F238E27FC236}">
                      <a16:creationId xmlns:a16="http://schemas.microsoft.com/office/drawing/2014/main" id="{133BB9E7-1FBD-4B0C-98B6-80D2E7E521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9" y="2192"/>
                  <a:ext cx="3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0"/>
                    </a:lnSpc>
                    <a:spcBef>
                      <a:spcPct val="50000"/>
                    </a:spcBef>
                  </a:pPr>
                  <a:r>
                    <a:rPr lang="en-US" altLang="zh-TW" sz="24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3765" name="Group 37">
              <a:extLst>
                <a:ext uri="{FF2B5EF4-FFF2-40B4-BE49-F238E27FC236}">
                  <a16:creationId xmlns:a16="http://schemas.microsoft.com/office/drawing/2014/main" id="{27EBD0AC-4FBD-406F-B5EB-040E0ECF2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1298"/>
              <a:ext cx="816" cy="681"/>
              <a:chOff x="2010" y="1933"/>
              <a:chExt cx="816" cy="681"/>
            </a:xfrm>
          </p:grpSpPr>
          <p:grpSp>
            <p:nvGrpSpPr>
              <p:cNvPr id="73766" name="Group 38">
                <a:extLst>
                  <a:ext uri="{FF2B5EF4-FFF2-40B4-BE49-F238E27FC236}">
                    <a16:creationId xmlns:a16="http://schemas.microsoft.com/office/drawing/2014/main" id="{629A4B81-1564-4FFF-BC8F-A4A954631F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3767" name="Oval 39">
                  <a:extLst>
                    <a:ext uri="{FF2B5EF4-FFF2-40B4-BE49-F238E27FC236}">
                      <a16:creationId xmlns:a16="http://schemas.microsoft.com/office/drawing/2014/main" id="{16F6FFAD-0146-4E5D-84D9-CE3F934C3E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3768" name="Line 40">
                  <a:extLst>
                    <a:ext uri="{FF2B5EF4-FFF2-40B4-BE49-F238E27FC236}">
                      <a16:creationId xmlns:a16="http://schemas.microsoft.com/office/drawing/2014/main" id="{8A820EDF-48D0-41B5-B444-61C75ED4B8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3769" name="Text Box 41">
                <a:extLst>
                  <a:ext uri="{FF2B5EF4-FFF2-40B4-BE49-F238E27FC236}">
                    <a16:creationId xmlns:a16="http://schemas.microsoft.com/office/drawing/2014/main" id="{2E6694BD-ECF1-452E-B0FA-3E66AE2D21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3770" name="Group 42">
              <a:extLst>
                <a:ext uri="{FF2B5EF4-FFF2-40B4-BE49-F238E27FC236}">
                  <a16:creationId xmlns:a16="http://schemas.microsoft.com/office/drawing/2014/main" id="{E3114A3C-866E-4F1D-9AD0-B1D4FB5EFA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736"/>
              <a:ext cx="1245" cy="525"/>
              <a:chOff x="1454" y="2371"/>
              <a:chExt cx="1245" cy="525"/>
            </a:xfrm>
          </p:grpSpPr>
          <p:sp>
            <p:nvSpPr>
              <p:cNvPr id="73771" name="Line 43">
                <a:extLst>
                  <a:ext uri="{FF2B5EF4-FFF2-40B4-BE49-F238E27FC236}">
                    <a16:creationId xmlns:a16="http://schemas.microsoft.com/office/drawing/2014/main" id="{7EBC75D9-F812-41A0-81EC-8B306C2B9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72" name="Text Box 44">
                <a:extLst>
                  <a:ext uri="{FF2B5EF4-FFF2-40B4-BE49-F238E27FC236}">
                    <a16:creationId xmlns:a16="http://schemas.microsoft.com/office/drawing/2014/main" id="{C4B423F0-5D83-4317-A29A-62992FE47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  <p:sp>
            <p:nvSpPr>
              <p:cNvPr id="73773" name="Line 45">
                <a:extLst>
                  <a:ext uri="{FF2B5EF4-FFF2-40B4-BE49-F238E27FC236}">
                    <a16:creationId xmlns:a16="http://schemas.microsoft.com/office/drawing/2014/main" id="{5E022630-F331-4A57-8B5F-00C474109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74" name="Oval 46">
                <a:extLst>
                  <a:ext uri="{FF2B5EF4-FFF2-40B4-BE49-F238E27FC236}">
                    <a16:creationId xmlns:a16="http://schemas.microsoft.com/office/drawing/2014/main" id="{7E374D46-F823-425A-97F9-EF7CF442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3775" name="Text Box 47">
                <a:extLst>
                  <a:ext uri="{FF2B5EF4-FFF2-40B4-BE49-F238E27FC236}">
                    <a16:creationId xmlns:a16="http://schemas.microsoft.com/office/drawing/2014/main" id="{D274A1E3-F39F-43BA-A239-C1CFC54FD8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3776" name="Line 48">
              <a:extLst>
                <a:ext uri="{FF2B5EF4-FFF2-40B4-BE49-F238E27FC236}">
                  <a16:creationId xmlns:a16="http://schemas.microsoft.com/office/drawing/2014/main" id="{9F27499A-44E8-42D0-8733-51AFA68F55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3217" y="2976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3777" name="Group 49">
              <a:extLst>
                <a:ext uri="{FF2B5EF4-FFF2-40B4-BE49-F238E27FC236}">
                  <a16:creationId xmlns:a16="http://schemas.microsoft.com/office/drawing/2014/main" id="{90430C89-595D-4441-8D80-E2938F4DB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2261"/>
              <a:ext cx="1457" cy="816"/>
              <a:chOff x="2245" y="2886"/>
              <a:chExt cx="1457" cy="816"/>
            </a:xfrm>
          </p:grpSpPr>
          <p:sp>
            <p:nvSpPr>
              <p:cNvPr id="73778" name="Line 50">
                <a:extLst>
                  <a:ext uri="{FF2B5EF4-FFF2-40B4-BE49-F238E27FC236}">
                    <a16:creationId xmlns:a16="http://schemas.microsoft.com/office/drawing/2014/main" id="{C6E80754-D077-4FDE-AA3A-FDF3E47A4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86"/>
                <a:ext cx="636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3779" name="Group 51">
                <a:extLst>
                  <a:ext uri="{FF2B5EF4-FFF2-40B4-BE49-F238E27FC236}">
                    <a16:creationId xmlns:a16="http://schemas.microsoft.com/office/drawing/2014/main" id="{38958F38-0828-4900-8EC5-42E46718C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3" y="3203"/>
                <a:ext cx="549" cy="499"/>
                <a:chOff x="3153" y="3203"/>
                <a:chExt cx="549" cy="499"/>
              </a:xfrm>
            </p:grpSpPr>
            <p:sp>
              <p:nvSpPr>
                <p:cNvPr id="73780" name="Oval 52">
                  <a:extLst>
                    <a:ext uri="{FF2B5EF4-FFF2-40B4-BE49-F238E27FC236}">
                      <a16:creationId xmlns:a16="http://schemas.microsoft.com/office/drawing/2014/main" id="{75E2297E-EC42-4FD7-BF1F-6DCCC901B2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03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3781" name="Text Box 53">
                  <a:extLst>
                    <a:ext uri="{FF2B5EF4-FFF2-40B4-BE49-F238E27FC236}">
                      <a16:creationId xmlns:a16="http://schemas.microsoft.com/office/drawing/2014/main" id="{440ACA54-FF71-4719-98AD-74FF0B2301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3" y="3254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73782" name="Text Box 54">
                <a:extLst>
                  <a:ext uri="{FF2B5EF4-FFF2-40B4-BE49-F238E27FC236}">
                    <a16:creationId xmlns:a16="http://schemas.microsoft.com/office/drawing/2014/main" id="{8259C284-9102-4887-9608-20C037DE9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067"/>
                <a:ext cx="9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3783" name="Group 55">
              <a:extLst>
                <a:ext uri="{FF2B5EF4-FFF2-40B4-BE49-F238E27FC236}">
                  <a16:creationId xmlns:a16="http://schemas.microsoft.com/office/drawing/2014/main" id="{7B860EA3-DE9E-4C1E-91FC-2D3C31669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" y="2215"/>
              <a:ext cx="681" cy="454"/>
              <a:chOff x="3696" y="2840"/>
              <a:chExt cx="681" cy="454"/>
            </a:xfrm>
          </p:grpSpPr>
          <p:sp>
            <p:nvSpPr>
              <p:cNvPr id="73784" name="Line 56">
                <a:extLst>
                  <a:ext uri="{FF2B5EF4-FFF2-40B4-BE49-F238E27FC236}">
                    <a16:creationId xmlns:a16="http://schemas.microsoft.com/office/drawing/2014/main" id="{13DA1CC2-F9A2-432C-808E-35B8E2957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40"/>
                <a:ext cx="68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3785" name="Text Box 57">
                <a:extLst>
                  <a:ext uri="{FF2B5EF4-FFF2-40B4-BE49-F238E27FC236}">
                    <a16:creationId xmlns:a16="http://schemas.microsoft.com/office/drawing/2014/main" id="{BC0D42C5-5ACB-4B35-AAD3-E0B801FE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300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73786" name="Text Box 58">
              <a:extLst>
                <a:ext uri="{FF2B5EF4-FFF2-40B4-BE49-F238E27FC236}">
                  <a16:creationId xmlns:a16="http://schemas.microsoft.com/office/drawing/2014/main" id="{D5C01615-72E2-4BAE-87C5-393E140C0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Figure 2.18</a:t>
              </a:r>
            </a:p>
          </p:txBody>
        </p:sp>
      </p:grpSp>
      <p:sp>
        <p:nvSpPr>
          <p:cNvPr id="73790" name="Oval 62">
            <a:extLst>
              <a:ext uri="{FF2B5EF4-FFF2-40B4-BE49-F238E27FC236}">
                <a16:creationId xmlns:a16="http://schemas.microsoft.com/office/drawing/2014/main" id="{1A38F16C-CB58-43EE-BEC4-62FFF3D6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205038"/>
            <a:ext cx="684212" cy="6842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EC1CA4D1-E1F2-487F-B43C-C99CB4186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188913"/>
            <a:ext cx="8229600" cy="63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08657B-5E49-4D49-87D5-7ECB0C94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2B3A56EB-10EF-4021-B385-30744B0E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672-07D3-4D18-99F4-9C8E258802C9}" type="slidenum">
              <a:rPr lang="en-US" altLang="zh-TW"/>
              <a:pPr/>
              <a:t>27</a:t>
            </a:fld>
            <a:endParaRPr lang="en-US" altLang="zh-TW"/>
          </a:p>
        </p:txBody>
      </p:sp>
      <p:grpSp>
        <p:nvGrpSpPr>
          <p:cNvPr id="74786" name="Group 34">
            <a:extLst>
              <a:ext uri="{FF2B5EF4-FFF2-40B4-BE49-F238E27FC236}">
                <a16:creationId xmlns:a16="http://schemas.microsoft.com/office/drawing/2014/main" id="{613FC16C-894E-4647-AD16-07D343E9F88B}"/>
              </a:ext>
            </a:extLst>
          </p:cNvPr>
          <p:cNvGrpSpPr>
            <a:grpSpLocks/>
          </p:cNvGrpSpPr>
          <p:nvPr/>
        </p:nvGrpSpPr>
        <p:grpSpPr bwMode="auto">
          <a:xfrm>
            <a:off x="6600825" y="1716089"/>
            <a:ext cx="1295400" cy="1081087"/>
            <a:chOff x="2010" y="1933"/>
            <a:chExt cx="816" cy="681"/>
          </a:xfrm>
        </p:grpSpPr>
        <p:grpSp>
          <p:nvGrpSpPr>
            <p:cNvPr id="74787" name="Group 35">
              <a:extLst>
                <a:ext uri="{FF2B5EF4-FFF2-40B4-BE49-F238E27FC236}">
                  <a16:creationId xmlns:a16="http://schemas.microsoft.com/office/drawing/2014/main" id="{FACF766C-5A64-4E90-9A5C-A28B417A70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60"/>
              <a:ext cx="453" cy="454"/>
              <a:chOff x="2200" y="2160"/>
              <a:chExt cx="453" cy="454"/>
            </a:xfrm>
          </p:grpSpPr>
          <p:sp>
            <p:nvSpPr>
              <p:cNvPr id="74788" name="Oval 36">
                <a:extLst>
                  <a:ext uri="{FF2B5EF4-FFF2-40B4-BE49-F238E27FC236}">
                    <a16:creationId xmlns:a16="http://schemas.microsoft.com/office/drawing/2014/main" id="{425A3FBA-F0ED-4B15-8354-BFF7C4EDA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4789" name="Line 37">
                <a:extLst>
                  <a:ext uri="{FF2B5EF4-FFF2-40B4-BE49-F238E27FC236}">
                    <a16:creationId xmlns:a16="http://schemas.microsoft.com/office/drawing/2014/main" id="{29ADD935-07ED-4BE5-A879-C0E468927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4790" name="Text Box 38">
              <a:extLst>
                <a:ext uri="{FF2B5EF4-FFF2-40B4-BE49-F238E27FC236}">
                  <a16:creationId xmlns:a16="http://schemas.microsoft.com/office/drawing/2014/main" id="{E5A970A3-C9B9-4A67-9FF1-D04109551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11B4DD4-A0BB-4683-B669-141D14F72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pSp>
        <p:nvGrpSpPr>
          <p:cNvPr id="74785" name="Group 33">
            <a:extLst>
              <a:ext uri="{FF2B5EF4-FFF2-40B4-BE49-F238E27FC236}">
                <a16:creationId xmlns:a16="http://schemas.microsoft.com/office/drawing/2014/main" id="{DF89D9CA-4695-4617-B2A1-FF1EB2ED4766}"/>
              </a:ext>
            </a:extLst>
          </p:cNvPr>
          <p:cNvGrpSpPr>
            <a:grpSpLocks/>
          </p:cNvGrpSpPr>
          <p:nvPr/>
        </p:nvGrpSpPr>
        <p:grpSpPr bwMode="auto">
          <a:xfrm>
            <a:off x="1520825" y="2420939"/>
            <a:ext cx="6230938" cy="2808287"/>
            <a:chOff x="-2" y="1525"/>
            <a:chExt cx="3925" cy="1769"/>
          </a:xfrm>
        </p:grpSpPr>
        <p:grpSp>
          <p:nvGrpSpPr>
            <p:cNvPr id="74756" name="Group 4">
              <a:extLst>
                <a:ext uri="{FF2B5EF4-FFF2-40B4-BE49-F238E27FC236}">
                  <a16:creationId xmlns:a16="http://schemas.microsoft.com/office/drawing/2014/main" id="{7F4A874D-F079-4CC8-BAA4-835BCFE71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4757" name="Group 5">
                <a:extLst>
                  <a:ext uri="{FF2B5EF4-FFF2-40B4-BE49-F238E27FC236}">
                    <a16:creationId xmlns:a16="http://schemas.microsoft.com/office/drawing/2014/main" id="{8427ABD8-498D-41B8-AD98-FA24FF67D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1" y="2016"/>
                <a:ext cx="1240" cy="525"/>
                <a:chOff x="1361" y="2016"/>
                <a:chExt cx="1240" cy="525"/>
              </a:xfrm>
            </p:grpSpPr>
            <p:sp>
              <p:nvSpPr>
                <p:cNvPr id="74758" name="Line 6">
                  <a:extLst>
                    <a:ext uri="{FF2B5EF4-FFF2-40B4-BE49-F238E27FC236}">
                      <a16:creationId xmlns:a16="http://schemas.microsoft.com/office/drawing/2014/main" id="{D584F42D-3271-4046-A6BA-F9DD3D65A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1" y="2299"/>
                  <a:ext cx="6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4759" name="Text Box 7">
                  <a:extLst>
                    <a:ext uri="{FF2B5EF4-FFF2-40B4-BE49-F238E27FC236}">
                      <a16:creationId xmlns:a16="http://schemas.microsoft.com/office/drawing/2014/main" id="{71A8BBA8-0EA4-4A03-B50C-779B897ECE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1" y="2016"/>
                  <a:ext cx="77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  </a:t>
                  </a: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+ , -</a:t>
                  </a:r>
                </a:p>
              </p:txBody>
            </p:sp>
            <p:sp>
              <p:nvSpPr>
                <p:cNvPr id="74760" name="Oval 8">
                  <a:extLst>
                    <a:ext uri="{FF2B5EF4-FFF2-40B4-BE49-F238E27FC236}">
                      <a16:creationId xmlns:a16="http://schemas.microsoft.com/office/drawing/2014/main" id="{B9A8B733-DF33-4A4D-BB5F-BCF8C1DDCB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7" y="2042"/>
                  <a:ext cx="544" cy="499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4761" name="Text Box 9">
                  <a:extLst>
                    <a:ext uri="{FF2B5EF4-FFF2-40B4-BE49-F238E27FC236}">
                      <a16:creationId xmlns:a16="http://schemas.microsoft.com/office/drawing/2014/main" id="{E680B2AC-39A9-480C-959C-4BF7083CB2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7" y="213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</p:grpSp>
          <p:sp>
            <p:nvSpPr>
              <p:cNvPr id="74762" name="Text Box 10">
                <a:extLst>
                  <a:ext uri="{FF2B5EF4-FFF2-40B4-BE49-F238E27FC236}">
                    <a16:creationId xmlns:a16="http://schemas.microsoft.com/office/drawing/2014/main" id="{2613531A-259D-4EAD-8D64-0F75AFB51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" y="2168"/>
                <a:ext cx="4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start</a:t>
                </a:r>
              </a:p>
            </p:txBody>
          </p:sp>
          <p:grpSp>
            <p:nvGrpSpPr>
              <p:cNvPr id="74763" name="Group 11">
                <a:extLst>
                  <a:ext uri="{FF2B5EF4-FFF2-40B4-BE49-F238E27FC236}">
                    <a16:creationId xmlns:a16="http://schemas.microsoft.com/office/drawing/2014/main" id="{7F58EA1B-E1DD-4DFE-B347-DA2CD81F14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" y="2077"/>
                <a:ext cx="1003" cy="610"/>
                <a:chOff x="383" y="2077"/>
                <a:chExt cx="1003" cy="610"/>
              </a:xfrm>
            </p:grpSpPr>
            <p:sp>
              <p:nvSpPr>
                <p:cNvPr id="74764" name="Line 12">
                  <a:extLst>
                    <a:ext uri="{FF2B5EF4-FFF2-40B4-BE49-F238E27FC236}">
                      <a16:creationId xmlns:a16="http://schemas.microsoft.com/office/drawing/2014/main" id="{D1FE3DFB-1FB0-4A2B-9A61-718ACF665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014" y="2475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4765" name="Line 13">
                  <a:extLst>
                    <a:ext uri="{FF2B5EF4-FFF2-40B4-BE49-F238E27FC236}">
                      <a16:creationId xmlns:a16="http://schemas.microsoft.com/office/drawing/2014/main" id="{846CB77B-7977-4C3B-AF9D-BBE39F75F4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" y="2304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4766" name="Oval 14">
                  <a:extLst>
                    <a:ext uri="{FF2B5EF4-FFF2-40B4-BE49-F238E27FC236}">
                      <a16:creationId xmlns:a16="http://schemas.microsoft.com/office/drawing/2014/main" id="{7279B7F2-A191-43BD-829F-68739C85C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2077"/>
                  <a:ext cx="544" cy="499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4767" name="Text Box 15">
                  <a:extLst>
                    <a:ext uri="{FF2B5EF4-FFF2-40B4-BE49-F238E27FC236}">
                      <a16:creationId xmlns:a16="http://schemas.microsoft.com/office/drawing/2014/main" id="{B3BD3DA8-0440-4C45-8EFD-1BC5E8FF12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8" y="2158"/>
                  <a:ext cx="63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  <p:sp>
              <p:nvSpPr>
                <p:cNvPr id="74768" name="Line 16">
                  <a:extLst>
                    <a:ext uri="{FF2B5EF4-FFF2-40B4-BE49-F238E27FC236}">
                      <a16:creationId xmlns:a16="http://schemas.microsoft.com/office/drawing/2014/main" id="{DFE4062C-4A6F-40C4-BABD-3C83B37499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50" y="2611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grpSp>
            <p:nvGrpSpPr>
              <p:cNvPr id="74769" name="Group 17">
                <a:extLst>
                  <a:ext uri="{FF2B5EF4-FFF2-40B4-BE49-F238E27FC236}">
                    <a16:creationId xmlns:a16="http://schemas.microsoft.com/office/drawing/2014/main" id="{A9EF4E39-760B-40CF-B14E-095D713133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1525"/>
                <a:ext cx="2585" cy="635"/>
                <a:chOff x="1338" y="1525"/>
                <a:chExt cx="2585" cy="635"/>
              </a:xfrm>
            </p:grpSpPr>
            <p:sp>
              <p:nvSpPr>
                <p:cNvPr id="74770" name="Oval 18">
                  <a:extLst>
                    <a:ext uri="{FF2B5EF4-FFF2-40B4-BE49-F238E27FC236}">
                      <a16:creationId xmlns:a16="http://schemas.microsoft.com/office/drawing/2014/main" id="{31725022-376D-4FEF-BCCF-6593F48461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" y="1525"/>
                  <a:ext cx="544" cy="499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4771" name="Text Box 19">
                  <a:extLst>
                    <a:ext uri="{FF2B5EF4-FFF2-40B4-BE49-F238E27FC236}">
                      <a16:creationId xmlns:a16="http://schemas.microsoft.com/office/drawing/2014/main" id="{8F159525-CEAC-4619-9EB8-4106650CBE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53" y="1616"/>
                  <a:ext cx="6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  <p:sp>
              <p:nvSpPr>
                <p:cNvPr id="74772" name="Line 20">
                  <a:extLst>
                    <a:ext uri="{FF2B5EF4-FFF2-40B4-BE49-F238E27FC236}">
                      <a16:creationId xmlns:a16="http://schemas.microsoft.com/office/drawing/2014/main" id="{538DECE5-87D8-4FAD-83EB-DFB6370376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38" y="1706"/>
                  <a:ext cx="1996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4773" name="Text Box 21">
                  <a:extLst>
                    <a:ext uri="{FF2B5EF4-FFF2-40B4-BE49-F238E27FC236}">
                      <a16:creationId xmlns:a16="http://schemas.microsoft.com/office/drawing/2014/main" id="{CA06F62D-5CB8-4CF1-8CB3-3CA4477C24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1616"/>
                  <a:ext cx="99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0, 1, …, 9</a:t>
                  </a:r>
                </a:p>
              </p:txBody>
            </p:sp>
          </p:grpSp>
          <p:grpSp>
            <p:nvGrpSpPr>
              <p:cNvPr id="74774" name="Group 22">
                <a:extLst>
                  <a:ext uri="{FF2B5EF4-FFF2-40B4-BE49-F238E27FC236}">
                    <a16:creationId xmlns:a16="http://schemas.microsoft.com/office/drawing/2014/main" id="{B398FB1C-1D29-4A09-B0F4-CDB7F2FF8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2478"/>
                <a:ext cx="2575" cy="816"/>
                <a:chOff x="1338" y="2478"/>
                <a:chExt cx="2575" cy="816"/>
              </a:xfrm>
            </p:grpSpPr>
            <p:sp>
              <p:nvSpPr>
                <p:cNvPr id="74775" name="Oval 23">
                  <a:extLst>
                    <a:ext uri="{FF2B5EF4-FFF2-40B4-BE49-F238E27FC236}">
                      <a16:creationId xmlns:a16="http://schemas.microsoft.com/office/drawing/2014/main" id="{6D294955-D80E-43DE-9552-AE14F3227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3" y="2795"/>
                  <a:ext cx="544" cy="499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4776" name="Text Box 24">
                  <a:extLst>
                    <a:ext uri="{FF2B5EF4-FFF2-40B4-BE49-F238E27FC236}">
                      <a16:creationId xmlns:a16="http://schemas.microsoft.com/office/drawing/2014/main" id="{335877A4-471B-4577-8698-93A36759B9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2886"/>
                  <a:ext cx="67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  <p:sp>
              <p:nvSpPr>
                <p:cNvPr id="74777" name="Line 25">
                  <a:extLst>
                    <a:ext uri="{FF2B5EF4-FFF2-40B4-BE49-F238E27FC236}">
                      <a16:creationId xmlns:a16="http://schemas.microsoft.com/office/drawing/2014/main" id="{C516D1A6-2A54-41EB-9B68-67559A7F4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2478"/>
                  <a:ext cx="1996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4778" name="Text Box 26">
                  <a:extLst>
                    <a:ext uri="{FF2B5EF4-FFF2-40B4-BE49-F238E27FC236}">
                      <a16:creationId xmlns:a16="http://schemas.microsoft.com/office/drawing/2014/main" id="{1914E4FB-734B-4082-88A1-636B7A904F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9" y="2528"/>
                  <a:ext cx="99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4779" name="Group 27">
              <a:extLst>
                <a:ext uri="{FF2B5EF4-FFF2-40B4-BE49-F238E27FC236}">
                  <a16:creationId xmlns:a16="http://schemas.microsoft.com/office/drawing/2014/main" id="{3134388E-A92F-4686-9657-A0097E577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1888"/>
              <a:ext cx="1254" cy="381"/>
              <a:chOff x="2608" y="1888"/>
              <a:chExt cx="1254" cy="381"/>
            </a:xfrm>
          </p:grpSpPr>
          <p:sp>
            <p:nvSpPr>
              <p:cNvPr id="74780" name="Line 28">
                <a:extLst>
                  <a:ext uri="{FF2B5EF4-FFF2-40B4-BE49-F238E27FC236}">
                    <a16:creationId xmlns:a16="http://schemas.microsoft.com/office/drawing/2014/main" id="{FA09D5D0-D79B-4764-B044-75BEBF4DC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1888"/>
                <a:ext cx="726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781" name="Text Box 29">
                <a:extLst>
                  <a:ext uri="{FF2B5EF4-FFF2-40B4-BE49-F238E27FC236}">
                    <a16:creationId xmlns:a16="http://schemas.microsoft.com/office/drawing/2014/main" id="{8D948E2D-D1D3-439F-A57D-38E2D39FB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9" y="2019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4782" name="Group 30">
              <a:extLst>
                <a:ext uri="{FF2B5EF4-FFF2-40B4-BE49-F238E27FC236}">
                  <a16:creationId xmlns:a16="http://schemas.microsoft.com/office/drawing/2014/main" id="{FA55C374-290C-45AD-8C12-4CBC14757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2242"/>
              <a:ext cx="772" cy="689"/>
              <a:chOff x="2562" y="2242"/>
              <a:chExt cx="772" cy="689"/>
            </a:xfrm>
          </p:grpSpPr>
          <p:sp>
            <p:nvSpPr>
              <p:cNvPr id="74783" name="Line 31">
                <a:extLst>
                  <a:ext uri="{FF2B5EF4-FFF2-40B4-BE49-F238E27FC236}">
                    <a16:creationId xmlns:a16="http://schemas.microsoft.com/office/drawing/2014/main" id="{D11465B7-A1F0-439A-A0D7-BEFC8E485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432"/>
                <a:ext cx="772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4784" name="Rectangle 32">
                <a:extLst>
                  <a:ext uri="{FF2B5EF4-FFF2-40B4-BE49-F238E27FC236}">
                    <a16:creationId xmlns:a16="http://schemas.microsoft.com/office/drawing/2014/main" id="{B46F843D-CD92-4009-AA91-8891EC8FA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42"/>
                <a:ext cx="1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74799" name="Group 47">
            <a:extLst>
              <a:ext uri="{FF2B5EF4-FFF2-40B4-BE49-F238E27FC236}">
                <a16:creationId xmlns:a16="http://schemas.microsoft.com/office/drawing/2014/main" id="{CFFF0A87-AB2E-4E04-8367-13253A76788F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2182813"/>
            <a:ext cx="2735262" cy="1103312"/>
            <a:chOff x="3893" y="1375"/>
            <a:chExt cx="1723" cy="695"/>
          </a:xfrm>
        </p:grpSpPr>
        <p:grpSp>
          <p:nvGrpSpPr>
            <p:cNvPr id="74795" name="Group 43">
              <a:extLst>
                <a:ext uri="{FF2B5EF4-FFF2-40B4-BE49-F238E27FC236}">
                  <a16:creationId xmlns:a16="http://schemas.microsoft.com/office/drawing/2014/main" id="{A58F3AB8-A1F6-4BB5-9509-FCD0B6241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480"/>
              <a:ext cx="1148" cy="590"/>
              <a:chOff x="4468" y="1480"/>
              <a:chExt cx="1148" cy="590"/>
            </a:xfrm>
          </p:grpSpPr>
          <p:sp>
            <p:nvSpPr>
              <p:cNvPr id="74791" name="Oval 39">
                <a:extLst>
                  <a:ext uri="{FF2B5EF4-FFF2-40B4-BE49-F238E27FC236}">
                    <a16:creationId xmlns:a16="http://schemas.microsoft.com/office/drawing/2014/main" id="{E557613D-9DC4-4249-BC36-5DAB71182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480"/>
                <a:ext cx="1088" cy="5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4792" name="Oval 40">
                <a:extLst>
                  <a:ext uri="{FF2B5EF4-FFF2-40B4-BE49-F238E27FC236}">
                    <a16:creationId xmlns:a16="http://schemas.microsoft.com/office/drawing/2014/main" id="{78D4F4CF-2A31-4F88-A922-24FD5182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1531"/>
                <a:ext cx="1043" cy="49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4794" name="Text Box 42">
                <a:extLst>
                  <a:ext uri="{FF2B5EF4-FFF2-40B4-BE49-F238E27FC236}">
                    <a16:creationId xmlns:a16="http://schemas.microsoft.com/office/drawing/2014/main" id="{BF8880B7-DE31-4CE7-BECD-D80A4ABE6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8" y="1603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, 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, 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  <p:sp>
          <p:nvSpPr>
            <p:cNvPr id="74796" name="Line 44">
              <a:extLst>
                <a:ext uri="{FF2B5EF4-FFF2-40B4-BE49-F238E27FC236}">
                  <a16:creationId xmlns:a16="http://schemas.microsoft.com/office/drawing/2014/main" id="{C712E7B1-D837-4DC2-882E-DF2300C5E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3" y="1777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4798" name="Text Box 46">
              <a:extLst>
                <a:ext uri="{FF2B5EF4-FFF2-40B4-BE49-F238E27FC236}">
                  <a16:creationId xmlns:a16="http://schemas.microsoft.com/office/drawing/2014/main" id="{9204E554-5C2C-45DF-A1C2-2C26DC534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" y="1375"/>
              <a:ext cx="4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36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1D45C10C-347F-4DDB-8F61-4CC51B9CA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934B31-C60E-4533-B072-66CF9277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6EE269CF-CAF6-47DE-BD99-C575E80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7246-9499-4EF0-B4B3-1F3EBBEFAEBD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72542C9-3387-4F3E-99DC-F0E4BBD96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781050"/>
            <a:ext cx="9036050" cy="5257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Example: (cont’d)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endParaRPr lang="es-ES_tradnl" altLang="zh-TW" i="1" dirty="0">
              <a:latin typeface="Symbol" panose="05050102010706020507" pitchFamily="18" charset="2"/>
              <a:ea typeface="標楷體" pitchFamily="65" charset="-128"/>
            </a:endParaRPr>
          </a:p>
          <a:p>
            <a:pPr lvl="1">
              <a:lnSpc>
                <a:spcPct val="110000"/>
              </a:lnSpc>
            </a:pP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, 0)) = 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}) = 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25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 </a:t>
            </a:r>
            <a:r>
              <a:rPr lang="en-US" altLang="zh-TW" dirty="0">
                <a:ea typeface="標楷體" pitchFamily="65" charset="-128"/>
              </a:rPr>
              <a:t>…</a:t>
            </a:r>
            <a:r>
              <a:rPr lang="es-ES_tradnl" altLang="zh-TW" i="1" dirty="0">
                <a:latin typeface="Symbol" panose="05050102010706020507" pitchFamily="18" charset="2"/>
                <a:ea typeface="標楷體" pitchFamily="65" charset="-128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2</a:t>
            </a:r>
            <a:r>
              <a:rPr lang="es-ES_tradnl" altLang="zh-TW" dirty="0">
                <a:ea typeface="標楷體" pitchFamily="65" charset="-128"/>
              </a:rPr>
              <a:t>, 0)∪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0)∪ </a:t>
            </a:r>
          </a:p>
          <a:p>
            <a:pPr lvl="1">
              <a:lnSpc>
                <a:spcPct val="110000"/>
              </a:lnSpc>
              <a:buFont typeface="Symbol" panose="05050102010706020507" pitchFamily="18" charset="2"/>
              <a:buChar char=" "/>
            </a:pP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, 0))=ECLOSE({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}∪{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}∪</a:t>
            </a:r>
            <a:r>
              <a:rPr lang="es-ES_tradnl" altLang="zh-TW" dirty="0">
                <a:latin typeface="Symbol" panose="05050102010706020507" pitchFamily="18" charset="2"/>
                <a:ea typeface="標楷體" pitchFamily="65" charset="-128"/>
              </a:rPr>
              <a:t>f</a:t>
            </a:r>
            <a:r>
              <a:rPr lang="es-ES_tradnl" altLang="zh-TW" dirty="0">
                <a:ea typeface="標楷體" pitchFamily="65" charset="-128"/>
              </a:rPr>
              <a:t>)=ECLOSE(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)={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 </a:t>
            </a:r>
            <a:r>
              <a:rPr lang="en-US" altLang="zh-TW" dirty="0">
                <a:ea typeface="標楷體" pitchFamily="65" charset="-128"/>
              </a:rPr>
              <a:t>…</a:t>
            </a:r>
            <a:endParaRPr lang="zh-TW" altLang="es-ES_tradnl" dirty="0">
              <a:ea typeface="標楷體" pitchFamily="65" charset="-128"/>
            </a:endParaRPr>
          </a:p>
        </p:txBody>
      </p:sp>
      <p:grpSp>
        <p:nvGrpSpPr>
          <p:cNvPr id="75779" name="Group 3">
            <a:extLst>
              <a:ext uri="{FF2B5EF4-FFF2-40B4-BE49-F238E27FC236}">
                <a16:creationId xmlns:a16="http://schemas.microsoft.com/office/drawing/2014/main" id="{67FCA48E-BE01-468F-B823-EC0BBB2680EB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1557338"/>
            <a:ext cx="8999537" cy="2824162"/>
            <a:chOff x="-22" y="1298"/>
            <a:chExt cx="5669" cy="1779"/>
          </a:xfrm>
        </p:grpSpPr>
        <p:grpSp>
          <p:nvGrpSpPr>
            <p:cNvPr id="75780" name="Group 4">
              <a:extLst>
                <a:ext uri="{FF2B5EF4-FFF2-40B4-BE49-F238E27FC236}">
                  <a16:creationId xmlns:a16="http://schemas.microsoft.com/office/drawing/2014/main" id="{E49E5882-6CF9-49DD-9D78-611B74B3D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" y="1782"/>
              <a:ext cx="1003" cy="499"/>
              <a:chOff x="4757" y="2407"/>
              <a:chExt cx="1003" cy="499"/>
            </a:xfrm>
          </p:grpSpPr>
          <p:grpSp>
            <p:nvGrpSpPr>
              <p:cNvPr id="75781" name="Group 5">
                <a:extLst>
                  <a:ext uri="{FF2B5EF4-FFF2-40B4-BE49-F238E27FC236}">
                    <a16:creationId xmlns:a16="http://schemas.microsoft.com/office/drawing/2014/main" id="{E745939B-0340-4758-8622-5C3195AD8D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2407"/>
                <a:ext cx="1003" cy="499"/>
                <a:chOff x="476" y="2432"/>
                <a:chExt cx="1003" cy="499"/>
              </a:xfrm>
            </p:grpSpPr>
            <p:sp>
              <p:nvSpPr>
                <p:cNvPr id="75782" name="Line 6">
                  <a:extLst>
                    <a:ext uri="{FF2B5EF4-FFF2-40B4-BE49-F238E27FC236}">
                      <a16:creationId xmlns:a16="http://schemas.microsoft.com/office/drawing/2014/main" id="{181DA5AA-46C7-45B1-BFDF-334F91CC6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07" y="2830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5783" name="Line 7">
                  <a:extLst>
                    <a:ext uri="{FF2B5EF4-FFF2-40B4-BE49-F238E27FC236}">
                      <a16:creationId xmlns:a16="http://schemas.microsoft.com/office/drawing/2014/main" id="{5D924A9D-B756-4E2B-BADB-2D22E33D6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65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5784" name="Oval 8">
                  <a:extLst>
                    <a:ext uri="{FF2B5EF4-FFF2-40B4-BE49-F238E27FC236}">
                      <a16:creationId xmlns:a16="http://schemas.microsoft.com/office/drawing/2014/main" id="{A0945241-A949-4EAF-8DD9-3257BB4D5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432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785" name="Text Box 9">
                  <a:extLst>
                    <a:ext uri="{FF2B5EF4-FFF2-40B4-BE49-F238E27FC236}">
                      <a16:creationId xmlns:a16="http://schemas.microsoft.com/office/drawing/2014/main" id="{79527E97-B681-4F2C-BBC3-127BA2027E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" y="248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75786" name="Text Box 10">
                <a:extLst>
                  <a:ext uri="{FF2B5EF4-FFF2-40B4-BE49-F238E27FC236}">
                    <a16:creationId xmlns:a16="http://schemas.microsoft.com/office/drawing/2014/main" id="{22EE5A48-E664-445D-B7A0-2A06594FA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" y="241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</a:p>
            </p:txBody>
          </p:sp>
        </p:grpSp>
        <p:grpSp>
          <p:nvGrpSpPr>
            <p:cNvPr id="75787" name="Group 11">
              <a:extLst>
                <a:ext uri="{FF2B5EF4-FFF2-40B4-BE49-F238E27FC236}">
                  <a16:creationId xmlns:a16="http://schemas.microsoft.com/office/drawing/2014/main" id="{26AD349D-52E7-4588-87F0-E6AF6CDF1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308"/>
              <a:ext cx="816" cy="681"/>
              <a:chOff x="2010" y="1933"/>
              <a:chExt cx="816" cy="681"/>
            </a:xfrm>
          </p:grpSpPr>
          <p:grpSp>
            <p:nvGrpSpPr>
              <p:cNvPr id="75788" name="Group 12">
                <a:extLst>
                  <a:ext uri="{FF2B5EF4-FFF2-40B4-BE49-F238E27FC236}">
                    <a16:creationId xmlns:a16="http://schemas.microsoft.com/office/drawing/2014/main" id="{28B0ECBC-2A31-4060-8760-582DD8399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5789" name="Oval 13">
                  <a:extLst>
                    <a:ext uri="{FF2B5EF4-FFF2-40B4-BE49-F238E27FC236}">
                      <a16:creationId xmlns:a16="http://schemas.microsoft.com/office/drawing/2014/main" id="{79F67FAE-3B9E-433F-8D70-8577C2A4C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790" name="Line 14">
                  <a:extLst>
                    <a:ext uri="{FF2B5EF4-FFF2-40B4-BE49-F238E27FC236}">
                      <a16:creationId xmlns:a16="http://schemas.microsoft.com/office/drawing/2014/main" id="{26BA8A77-DF7A-4E85-95BB-ECA3A8AF7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5791" name="Text Box 15">
                <a:extLst>
                  <a:ext uri="{FF2B5EF4-FFF2-40B4-BE49-F238E27FC236}">
                    <a16:creationId xmlns:a16="http://schemas.microsoft.com/office/drawing/2014/main" id="{96D79BF1-2FF1-4EB2-BAEE-692141E1F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sp>
          <p:nvSpPr>
            <p:cNvPr id="75792" name="Text Box 16">
              <a:extLst>
                <a:ext uri="{FF2B5EF4-FFF2-40B4-BE49-F238E27FC236}">
                  <a16:creationId xmlns:a16="http://schemas.microsoft.com/office/drawing/2014/main" id="{7627218A-4D07-49ED-A3DE-F05D3222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" y="189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75793" name="Group 17">
              <a:extLst>
                <a:ext uri="{FF2B5EF4-FFF2-40B4-BE49-F238E27FC236}">
                  <a16:creationId xmlns:a16="http://schemas.microsoft.com/office/drawing/2014/main" id="{038ABCA5-D501-4E64-B5BA-72B8FE6C6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1807"/>
              <a:ext cx="1003" cy="499"/>
              <a:chOff x="476" y="2432"/>
              <a:chExt cx="1003" cy="499"/>
            </a:xfrm>
          </p:grpSpPr>
          <p:sp>
            <p:nvSpPr>
              <p:cNvPr id="75794" name="Line 18">
                <a:extLst>
                  <a:ext uri="{FF2B5EF4-FFF2-40B4-BE49-F238E27FC236}">
                    <a16:creationId xmlns:a16="http://schemas.microsoft.com/office/drawing/2014/main" id="{4029CA53-82B6-49A5-8522-6CFBFA20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795" name="Line 19">
                <a:extLst>
                  <a:ext uri="{FF2B5EF4-FFF2-40B4-BE49-F238E27FC236}">
                    <a16:creationId xmlns:a16="http://schemas.microsoft.com/office/drawing/2014/main" id="{E806D926-05DA-4E7E-8494-B86F206D2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796" name="Oval 20">
                <a:extLst>
                  <a:ext uri="{FF2B5EF4-FFF2-40B4-BE49-F238E27FC236}">
                    <a16:creationId xmlns:a16="http://schemas.microsoft.com/office/drawing/2014/main" id="{FFE4E8C5-F65C-41BF-99AF-7E64EC551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797" name="Text Box 21">
                <a:extLst>
                  <a:ext uri="{FF2B5EF4-FFF2-40B4-BE49-F238E27FC236}">
                    <a16:creationId xmlns:a16="http://schemas.microsoft.com/office/drawing/2014/main" id="{6DDA79CD-C29A-4F8B-9FF0-67D84240B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5798" name="Group 22">
              <a:extLst>
                <a:ext uri="{FF2B5EF4-FFF2-40B4-BE49-F238E27FC236}">
                  <a16:creationId xmlns:a16="http://schemas.microsoft.com/office/drawing/2014/main" id="{E1EC0DD2-84CA-44E1-9471-A8CF94F35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746"/>
              <a:ext cx="1245" cy="525"/>
              <a:chOff x="1454" y="2371"/>
              <a:chExt cx="1245" cy="525"/>
            </a:xfrm>
          </p:grpSpPr>
          <p:sp>
            <p:nvSpPr>
              <p:cNvPr id="75799" name="Line 23">
                <a:extLst>
                  <a:ext uri="{FF2B5EF4-FFF2-40B4-BE49-F238E27FC236}">
                    <a16:creationId xmlns:a16="http://schemas.microsoft.com/office/drawing/2014/main" id="{464882C0-F189-4E35-ADC5-A6B4BD027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800" name="Text Box 24">
                <a:extLst>
                  <a:ext uri="{FF2B5EF4-FFF2-40B4-BE49-F238E27FC236}">
                    <a16:creationId xmlns:a16="http://schemas.microsoft.com/office/drawing/2014/main" id="{7402726C-700A-437F-A194-9B2DC3CC1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+ , -</a:t>
                </a:r>
              </a:p>
            </p:txBody>
          </p:sp>
          <p:sp>
            <p:nvSpPr>
              <p:cNvPr id="75801" name="Line 25">
                <a:extLst>
                  <a:ext uri="{FF2B5EF4-FFF2-40B4-BE49-F238E27FC236}">
                    <a16:creationId xmlns:a16="http://schemas.microsoft.com/office/drawing/2014/main" id="{C83AD83E-AF8F-4730-B407-84277071D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802" name="Oval 26">
                <a:extLst>
                  <a:ext uri="{FF2B5EF4-FFF2-40B4-BE49-F238E27FC236}">
                    <a16:creationId xmlns:a16="http://schemas.microsoft.com/office/drawing/2014/main" id="{23237F70-76AA-495E-8686-00A92BE7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803" name="Text Box 27">
                <a:extLst>
                  <a:ext uri="{FF2B5EF4-FFF2-40B4-BE49-F238E27FC236}">
                    <a16:creationId xmlns:a16="http://schemas.microsoft.com/office/drawing/2014/main" id="{9897D877-1526-4202-934C-37DD8BCB9E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5804" name="Line 28">
              <a:extLst>
                <a:ext uri="{FF2B5EF4-FFF2-40B4-BE49-F238E27FC236}">
                  <a16:creationId xmlns:a16="http://schemas.microsoft.com/office/drawing/2014/main" id="{B5CA42F3-2D0A-41F6-9FA6-2514148E58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30" y="234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5805" name="Group 29">
              <a:extLst>
                <a:ext uri="{FF2B5EF4-FFF2-40B4-BE49-F238E27FC236}">
                  <a16:creationId xmlns:a16="http://schemas.microsoft.com/office/drawing/2014/main" id="{3EBBAC4A-0195-4BBF-915B-5B6514319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67"/>
              <a:ext cx="957" cy="709"/>
              <a:chOff x="2699" y="2192"/>
              <a:chExt cx="957" cy="709"/>
            </a:xfrm>
          </p:grpSpPr>
          <p:sp>
            <p:nvSpPr>
              <p:cNvPr id="75806" name="Line 30">
                <a:extLst>
                  <a:ext uri="{FF2B5EF4-FFF2-40B4-BE49-F238E27FC236}">
                    <a16:creationId xmlns:a16="http://schemas.microsoft.com/office/drawing/2014/main" id="{3F3B6CCF-D1FE-4B13-A103-0022E0931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5807" name="Group 31">
                <a:extLst>
                  <a:ext uri="{FF2B5EF4-FFF2-40B4-BE49-F238E27FC236}">
                    <a16:creationId xmlns:a16="http://schemas.microsoft.com/office/drawing/2014/main" id="{5E412CB0-F06A-487B-A230-2AA04B83B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192"/>
                <a:ext cx="957" cy="709"/>
                <a:chOff x="2699" y="2192"/>
                <a:chExt cx="957" cy="709"/>
              </a:xfrm>
            </p:grpSpPr>
            <p:grpSp>
              <p:nvGrpSpPr>
                <p:cNvPr id="75808" name="Group 32">
                  <a:extLst>
                    <a:ext uri="{FF2B5EF4-FFF2-40B4-BE49-F238E27FC236}">
                      <a16:creationId xmlns:a16="http://schemas.microsoft.com/office/drawing/2014/main" id="{F8D4ED02-DC12-4CF9-9F1F-5891DC1A14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402"/>
                  <a:ext cx="549" cy="499"/>
                  <a:chOff x="1066" y="2568"/>
                  <a:chExt cx="549" cy="499"/>
                </a:xfrm>
              </p:grpSpPr>
              <p:sp>
                <p:nvSpPr>
                  <p:cNvPr id="75809" name="Oval 33">
                    <a:extLst>
                      <a:ext uri="{FF2B5EF4-FFF2-40B4-BE49-F238E27FC236}">
                        <a16:creationId xmlns:a16="http://schemas.microsoft.com/office/drawing/2014/main" id="{35AB3167-EA8C-47EA-A728-958729B5AA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68"/>
                    <a:ext cx="544" cy="49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5810" name="Text Box 34">
                    <a:extLst>
                      <a:ext uri="{FF2B5EF4-FFF2-40B4-BE49-F238E27FC236}">
                        <a16:creationId xmlns:a16="http://schemas.microsoft.com/office/drawing/2014/main" id="{C34A6548-E5A3-4455-A545-0B949363CB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6" y="261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5811" name="Text Box 35">
                  <a:extLst>
                    <a:ext uri="{FF2B5EF4-FFF2-40B4-BE49-F238E27FC236}">
                      <a16:creationId xmlns:a16="http://schemas.microsoft.com/office/drawing/2014/main" id="{D04D2C37-5B74-4610-87D9-66D43090F0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9" y="2192"/>
                  <a:ext cx="3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0"/>
                    </a:lnSpc>
                    <a:spcBef>
                      <a:spcPct val="50000"/>
                    </a:spcBef>
                  </a:pPr>
                  <a:r>
                    <a:rPr lang="en-US" altLang="zh-TW" sz="24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5812" name="Group 36">
              <a:extLst>
                <a:ext uri="{FF2B5EF4-FFF2-40B4-BE49-F238E27FC236}">
                  <a16:creationId xmlns:a16="http://schemas.microsoft.com/office/drawing/2014/main" id="{5CD85FEB-7F51-4C40-BF67-9549D71DB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1298"/>
              <a:ext cx="816" cy="681"/>
              <a:chOff x="2010" y="1933"/>
              <a:chExt cx="816" cy="681"/>
            </a:xfrm>
          </p:grpSpPr>
          <p:grpSp>
            <p:nvGrpSpPr>
              <p:cNvPr id="75813" name="Group 37">
                <a:extLst>
                  <a:ext uri="{FF2B5EF4-FFF2-40B4-BE49-F238E27FC236}">
                    <a16:creationId xmlns:a16="http://schemas.microsoft.com/office/drawing/2014/main" id="{7F4FB78F-6090-4218-B99D-967667EBD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5814" name="Oval 38">
                  <a:extLst>
                    <a:ext uri="{FF2B5EF4-FFF2-40B4-BE49-F238E27FC236}">
                      <a16:creationId xmlns:a16="http://schemas.microsoft.com/office/drawing/2014/main" id="{530CE1CB-5B48-41D2-B701-3FEC2BC76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15" name="Line 39">
                  <a:extLst>
                    <a:ext uri="{FF2B5EF4-FFF2-40B4-BE49-F238E27FC236}">
                      <a16:creationId xmlns:a16="http://schemas.microsoft.com/office/drawing/2014/main" id="{0755807C-1188-4693-954C-F04909DC9B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5816" name="Text Box 40">
                <a:extLst>
                  <a:ext uri="{FF2B5EF4-FFF2-40B4-BE49-F238E27FC236}">
                    <a16:creationId xmlns:a16="http://schemas.microsoft.com/office/drawing/2014/main" id="{3AD54C3F-EC05-47E3-8FCA-1C25D6C01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5817" name="Group 41">
              <a:extLst>
                <a:ext uri="{FF2B5EF4-FFF2-40B4-BE49-F238E27FC236}">
                  <a16:creationId xmlns:a16="http://schemas.microsoft.com/office/drawing/2014/main" id="{5F875627-4FAA-412B-8628-B195111B0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736"/>
              <a:ext cx="1245" cy="525"/>
              <a:chOff x="1454" y="2371"/>
              <a:chExt cx="1245" cy="525"/>
            </a:xfrm>
          </p:grpSpPr>
          <p:sp>
            <p:nvSpPr>
              <p:cNvPr id="75818" name="Line 42">
                <a:extLst>
                  <a:ext uri="{FF2B5EF4-FFF2-40B4-BE49-F238E27FC236}">
                    <a16:creationId xmlns:a16="http://schemas.microsoft.com/office/drawing/2014/main" id="{ADC5EF33-6ED5-41D6-AFCA-B8D8A1C55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819" name="Text Box 43">
                <a:extLst>
                  <a:ext uri="{FF2B5EF4-FFF2-40B4-BE49-F238E27FC236}">
                    <a16:creationId xmlns:a16="http://schemas.microsoft.com/office/drawing/2014/main" id="{55DDA82B-8A1C-4DB9-9A28-A6CA42DBB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  <p:sp>
            <p:nvSpPr>
              <p:cNvPr id="75820" name="Line 44">
                <a:extLst>
                  <a:ext uri="{FF2B5EF4-FFF2-40B4-BE49-F238E27FC236}">
                    <a16:creationId xmlns:a16="http://schemas.microsoft.com/office/drawing/2014/main" id="{A7B68CF7-0642-4B25-BA73-4F58182E5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821" name="Oval 45">
                <a:extLst>
                  <a:ext uri="{FF2B5EF4-FFF2-40B4-BE49-F238E27FC236}">
                    <a16:creationId xmlns:a16="http://schemas.microsoft.com/office/drawing/2014/main" id="{A8DB26DA-C79F-4A32-B310-FF0DBD53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5822" name="Text Box 46">
                <a:extLst>
                  <a:ext uri="{FF2B5EF4-FFF2-40B4-BE49-F238E27FC236}">
                    <a16:creationId xmlns:a16="http://schemas.microsoft.com/office/drawing/2014/main" id="{37FA274A-33A8-4656-8F15-9C06912C4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5823" name="Line 47">
              <a:extLst>
                <a:ext uri="{FF2B5EF4-FFF2-40B4-BE49-F238E27FC236}">
                  <a16:creationId xmlns:a16="http://schemas.microsoft.com/office/drawing/2014/main" id="{91738911-381C-41DE-BC95-A3B3492D52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3217" y="2976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5824" name="Group 48">
              <a:extLst>
                <a:ext uri="{FF2B5EF4-FFF2-40B4-BE49-F238E27FC236}">
                  <a16:creationId xmlns:a16="http://schemas.microsoft.com/office/drawing/2014/main" id="{A16003E5-477F-43F5-925C-18DD69B15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2261"/>
              <a:ext cx="1457" cy="816"/>
              <a:chOff x="2245" y="2886"/>
              <a:chExt cx="1457" cy="816"/>
            </a:xfrm>
          </p:grpSpPr>
          <p:sp>
            <p:nvSpPr>
              <p:cNvPr id="75825" name="Line 49">
                <a:extLst>
                  <a:ext uri="{FF2B5EF4-FFF2-40B4-BE49-F238E27FC236}">
                    <a16:creationId xmlns:a16="http://schemas.microsoft.com/office/drawing/2014/main" id="{9C314B41-2829-45FB-A36A-2AC2236CF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86"/>
                <a:ext cx="636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5826" name="Group 50">
                <a:extLst>
                  <a:ext uri="{FF2B5EF4-FFF2-40B4-BE49-F238E27FC236}">
                    <a16:creationId xmlns:a16="http://schemas.microsoft.com/office/drawing/2014/main" id="{2568582A-FA9C-45CE-B073-1F694244F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3" y="3203"/>
                <a:ext cx="549" cy="499"/>
                <a:chOff x="3153" y="3203"/>
                <a:chExt cx="549" cy="499"/>
              </a:xfrm>
            </p:grpSpPr>
            <p:sp>
              <p:nvSpPr>
                <p:cNvPr id="75827" name="Oval 51">
                  <a:extLst>
                    <a:ext uri="{FF2B5EF4-FFF2-40B4-BE49-F238E27FC236}">
                      <a16:creationId xmlns:a16="http://schemas.microsoft.com/office/drawing/2014/main" id="{303DAD86-5252-4830-AC53-A52121ACF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03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5828" name="Text Box 52">
                  <a:extLst>
                    <a:ext uri="{FF2B5EF4-FFF2-40B4-BE49-F238E27FC236}">
                      <a16:creationId xmlns:a16="http://schemas.microsoft.com/office/drawing/2014/main" id="{C1AC947A-7688-4D1B-A8DF-C38FCA3B25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3" y="3254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75829" name="Text Box 53">
                <a:extLst>
                  <a:ext uri="{FF2B5EF4-FFF2-40B4-BE49-F238E27FC236}">
                    <a16:creationId xmlns:a16="http://schemas.microsoft.com/office/drawing/2014/main" id="{B72DF51F-5D4C-4ECD-853C-69B9F825B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067"/>
                <a:ext cx="9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5830" name="Group 54">
              <a:extLst>
                <a:ext uri="{FF2B5EF4-FFF2-40B4-BE49-F238E27FC236}">
                  <a16:creationId xmlns:a16="http://schemas.microsoft.com/office/drawing/2014/main" id="{799E76F6-6CAB-4A93-8AB2-AF5CE869F1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" y="2215"/>
              <a:ext cx="681" cy="454"/>
              <a:chOff x="3696" y="2840"/>
              <a:chExt cx="681" cy="454"/>
            </a:xfrm>
          </p:grpSpPr>
          <p:sp>
            <p:nvSpPr>
              <p:cNvPr id="75831" name="Line 55">
                <a:extLst>
                  <a:ext uri="{FF2B5EF4-FFF2-40B4-BE49-F238E27FC236}">
                    <a16:creationId xmlns:a16="http://schemas.microsoft.com/office/drawing/2014/main" id="{A2C015A3-B1ED-420E-830E-EE383D4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40"/>
                <a:ext cx="68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5832" name="Text Box 56">
                <a:extLst>
                  <a:ext uri="{FF2B5EF4-FFF2-40B4-BE49-F238E27FC236}">
                    <a16:creationId xmlns:a16="http://schemas.microsoft.com/office/drawing/2014/main" id="{D713AA50-62C8-49BC-B24F-D83AC9BA5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300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75833" name="Text Box 57">
              <a:extLst>
                <a:ext uri="{FF2B5EF4-FFF2-40B4-BE49-F238E27FC236}">
                  <a16:creationId xmlns:a16="http://schemas.microsoft.com/office/drawing/2014/main" id="{D83510CB-426B-4C13-996A-9B5B68857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Figure 2.18</a:t>
              </a:r>
            </a:p>
          </p:txBody>
        </p:sp>
      </p:grpSp>
      <p:sp>
        <p:nvSpPr>
          <p:cNvPr id="75835" name="Oval 59">
            <a:extLst>
              <a:ext uri="{FF2B5EF4-FFF2-40B4-BE49-F238E27FC236}">
                <a16:creationId xmlns:a16="http://schemas.microsoft.com/office/drawing/2014/main" id="{3B471948-C197-4C7F-BE09-F2C0A964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538" y="2368551"/>
            <a:ext cx="684212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08AAF-5311-4EAF-8025-CBC097AB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2079CD-5450-4ED8-9C25-97940DC6BF99}"/>
              </a:ext>
            </a:extLst>
          </p:cNvPr>
          <p:cNvSpPr txBox="1"/>
          <p:nvPr/>
        </p:nvSpPr>
        <p:spPr>
          <a:xfrm>
            <a:off x="1549400" y="-575075"/>
            <a:ext cx="85022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4E0-A6E7-48D0-8C40-90586A4D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0F333A6A-A8AD-41F9-9A13-7E158411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2C76A-CB6B-43D1-8DEC-EEAB0B782F4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80932E29-5739-49A3-82E4-F19900A62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pSp>
        <p:nvGrpSpPr>
          <p:cNvPr id="76853" name="Group 53">
            <a:extLst>
              <a:ext uri="{FF2B5EF4-FFF2-40B4-BE49-F238E27FC236}">
                <a16:creationId xmlns:a16="http://schemas.microsoft.com/office/drawing/2014/main" id="{B223C2A5-E1A0-403B-84ED-39CDE6F3AE67}"/>
              </a:ext>
            </a:extLst>
          </p:cNvPr>
          <p:cNvGrpSpPr>
            <a:grpSpLocks/>
          </p:cNvGrpSpPr>
          <p:nvPr/>
        </p:nvGrpSpPr>
        <p:grpSpPr bwMode="auto">
          <a:xfrm>
            <a:off x="1520826" y="1716089"/>
            <a:ext cx="8918575" cy="3513137"/>
            <a:chOff x="-2" y="1081"/>
            <a:chExt cx="5618" cy="2213"/>
          </a:xfrm>
        </p:grpSpPr>
        <p:grpSp>
          <p:nvGrpSpPr>
            <p:cNvPr id="76802" name="Group 2">
              <a:extLst>
                <a:ext uri="{FF2B5EF4-FFF2-40B4-BE49-F238E27FC236}">
                  <a16:creationId xmlns:a16="http://schemas.microsoft.com/office/drawing/2014/main" id="{AEA0E7F4-12CB-4D46-9BB8-DF2E23D89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76803" name="Group 3">
                <a:extLst>
                  <a:ext uri="{FF2B5EF4-FFF2-40B4-BE49-F238E27FC236}">
                    <a16:creationId xmlns:a16="http://schemas.microsoft.com/office/drawing/2014/main" id="{666E7A72-7540-42DA-96B1-7698D68B9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6804" name="Oval 4">
                  <a:extLst>
                    <a:ext uri="{FF2B5EF4-FFF2-40B4-BE49-F238E27FC236}">
                      <a16:creationId xmlns:a16="http://schemas.microsoft.com/office/drawing/2014/main" id="{745E9C57-5795-4EA9-907E-50FBF1C1D1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6805" name="Line 5">
                  <a:extLst>
                    <a:ext uri="{FF2B5EF4-FFF2-40B4-BE49-F238E27FC236}">
                      <a16:creationId xmlns:a16="http://schemas.microsoft.com/office/drawing/2014/main" id="{C8CE44DC-9A52-408F-9F5B-329D56492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6806" name="Text Box 6">
                <a:extLst>
                  <a:ext uri="{FF2B5EF4-FFF2-40B4-BE49-F238E27FC236}">
                    <a16:creationId xmlns:a16="http://schemas.microsoft.com/office/drawing/2014/main" id="{AAE6A34F-012E-4C39-9610-302A6BB85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6809" name="Group 9">
              <a:extLst>
                <a:ext uri="{FF2B5EF4-FFF2-40B4-BE49-F238E27FC236}">
                  <a16:creationId xmlns:a16="http://schemas.microsoft.com/office/drawing/2014/main" id="{5BA59DA4-A28F-4449-AEEF-EC4CCC807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6810" name="Group 10">
                <a:extLst>
                  <a:ext uri="{FF2B5EF4-FFF2-40B4-BE49-F238E27FC236}">
                    <a16:creationId xmlns:a16="http://schemas.microsoft.com/office/drawing/2014/main" id="{BA151EC2-468E-41AC-9282-6A3DF7F38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6811" name="Group 11">
                  <a:extLst>
                    <a:ext uri="{FF2B5EF4-FFF2-40B4-BE49-F238E27FC236}">
                      <a16:creationId xmlns:a16="http://schemas.microsoft.com/office/drawing/2014/main" id="{4103FB05-3604-48F6-ADB1-78B92A0BCF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6812" name="Line 12">
                    <a:extLst>
                      <a:ext uri="{FF2B5EF4-FFF2-40B4-BE49-F238E27FC236}">
                        <a16:creationId xmlns:a16="http://schemas.microsoft.com/office/drawing/2014/main" id="{B26DE883-46AF-4ED1-8F4E-85E664DD21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6813" name="Text Box 13">
                    <a:extLst>
                      <a:ext uri="{FF2B5EF4-FFF2-40B4-BE49-F238E27FC236}">
                        <a16:creationId xmlns:a16="http://schemas.microsoft.com/office/drawing/2014/main" id="{8F1452E5-4044-4FDA-ABF2-5FD735E135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+ , -</a:t>
                    </a:r>
                  </a:p>
                </p:txBody>
              </p:sp>
              <p:sp>
                <p:nvSpPr>
                  <p:cNvPr id="76814" name="Oval 14">
                    <a:extLst>
                      <a:ext uri="{FF2B5EF4-FFF2-40B4-BE49-F238E27FC236}">
                        <a16:creationId xmlns:a16="http://schemas.microsoft.com/office/drawing/2014/main" id="{38B754D4-5ABC-4E71-A92E-57F4008CE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6815" name="Text Box 15">
                    <a:extLst>
                      <a:ext uri="{FF2B5EF4-FFF2-40B4-BE49-F238E27FC236}">
                        <a16:creationId xmlns:a16="http://schemas.microsoft.com/office/drawing/2014/main" id="{3DDF144E-18FB-4C10-9EBC-0261528A41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</p:grpSp>
            <p:sp>
              <p:nvSpPr>
                <p:cNvPr id="76816" name="Text Box 16">
                  <a:extLst>
                    <a:ext uri="{FF2B5EF4-FFF2-40B4-BE49-F238E27FC236}">
                      <a16:creationId xmlns:a16="http://schemas.microsoft.com/office/drawing/2014/main" id="{22BA998B-BF3B-4BE9-A57E-A4E1A1CE05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start</a:t>
                  </a:r>
                </a:p>
              </p:txBody>
            </p:sp>
            <p:grpSp>
              <p:nvGrpSpPr>
                <p:cNvPr id="76817" name="Group 17">
                  <a:extLst>
                    <a:ext uri="{FF2B5EF4-FFF2-40B4-BE49-F238E27FC236}">
                      <a16:creationId xmlns:a16="http://schemas.microsoft.com/office/drawing/2014/main" id="{5EBD5183-D7A2-4925-BA9C-087632B341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6818" name="Line 18">
                    <a:extLst>
                      <a:ext uri="{FF2B5EF4-FFF2-40B4-BE49-F238E27FC236}">
                        <a16:creationId xmlns:a16="http://schemas.microsoft.com/office/drawing/2014/main" id="{80333FF3-D050-4A03-876F-11AD9BAD56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5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6819" name="Line 19">
                    <a:extLst>
                      <a:ext uri="{FF2B5EF4-FFF2-40B4-BE49-F238E27FC236}">
                        <a16:creationId xmlns:a16="http://schemas.microsoft.com/office/drawing/2014/main" id="{E9823527-000A-4CAE-BD02-439320757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6820" name="Oval 20">
                    <a:extLst>
                      <a:ext uri="{FF2B5EF4-FFF2-40B4-BE49-F238E27FC236}">
                        <a16:creationId xmlns:a16="http://schemas.microsoft.com/office/drawing/2014/main" id="{FAA6223D-01F1-4902-BD26-05B98A25B2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6821" name="Text Box 21">
                    <a:extLst>
                      <a:ext uri="{FF2B5EF4-FFF2-40B4-BE49-F238E27FC236}">
                        <a16:creationId xmlns:a16="http://schemas.microsoft.com/office/drawing/2014/main" id="{F6DBF611-6758-4CA6-A3BD-44A031A4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6822" name="Line 22">
                    <a:extLst>
                      <a:ext uri="{FF2B5EF4-FFF2-40B4-BE49-F238E27FC236}">
                        <a16:creationId xmlns:a16="http://schemas.microsoft.com/office/drawing/2014/main" id="{E1E43FD7-D5C5-43FD-82F0-53106555B6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1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76823" name="Group 23">
                  <a:extLst>
                    <a:ext uri="{FF2B5EF4-FFF2-40B4-BE49-F238E27FC236}">
                      <a16:creationId xmlns:a16="http://schemas.microsoft.com/office/drawing/2014/main" id="{D322AF2B-8BAB-4003-8E69-2BDA0A3F4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6824" name="Oval 24">
                    <a:extLst>
                      <a:ext uri="{FF2B5EF4-FFF2-40B4-BE49-F238E27FC236}">
                        <a16:creationId xmlns:a16="http://schemas.microsoft.com/office/drawing/2014/main" id="{9978FA51-B274-4D84-9500-E05227D485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6825" name="Text Box 25">
                    <a:extLst>
                      <a:ext uri="{FF2B5EF4-FFF2-40B4-BE49-F238E27FC236}">
                        <a16:creationId xmlns:a16="http://schemas.microsoft.com/office/drawing/2014/main" id="{B36A7E00-D6F5-4FCE-93EE-E4355A71AF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4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6826" name="Line 26">
                    <a:extLst>
                      <a:ext uri="{FF2B5EF4-FFF2-40B4-BE49-F238E27FC236}">
                        <a16:creationId xmlns:a16="http://schemas.microsoft.com/office/drawing/2014/main" id="{23D348D2-33E3-4A63-B77D-46CE70A2B9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6827" name="Text Box 27">
                    <a:extLst>
                      <a:ext uri="{FF2B5EF4-FFF2-40B4-BE49-F238E27FC236}">
                        <a16:creationId xmlns:a16="http://schemas.microsoft.com/office/drawing/2014/main" id="{0EC4043F-F4B8-4227-B500-959B8C27E0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76828" name="Group 28">
                  <a:extLst>
                    <a:ext uri="{FF2B5EF4-FFF2-40B4-BE49-F238E27FC236}">
                      <a16:creationId xmlns:a16="http://schemas.microsoft.com/office/drawing/2014/main" id="{98C5B391-00B9-4EAD-B6CC-45969884AB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6829" name="Oval 29">
                    <a:extLst>
                      <a:ext uri="{FF2B5EF4-FFF2-40B4-BE49-F238E27FC236}">
                        <a16:creationId xmlns:a16="http://schemas.microsoft.com/office/drawing/2014/main" id="{485FC5FC-AB14-4E8E-AE5E-3A22B85627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6830" name="Text Box 30">
                    <a:extLst>
                      <a:ext uri="{FF2B5EF4-FFF2-40B4-BE49-F238E27FC236}">
                        <a16:creationId xmlns:a16="http://schemas.microsoft.com/office/drawing/2014/main" id="{1181C75E-93B9-4E9D-9118-0B376EEC85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6831" name="Line 31">
                    <a:extLst>
                      <a:ext uri="{FF2B5EF4-FFF2-40B4-BE49-F238E27FC236}">
                        <a16:creationId xmlns:a16="http://schemas.microsoft.com/office/drawing/2014/main" id="{AE197420-2905-47CA-801A-494B921A79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6832" name="Text Box 32">
                    <a:extLst>
                      <a:ext uri="{FF2B5EF4-FFF2-40B4-BE49-F238E27FC236}">
                        <a16:creationId xmlns:a16="http://schemas.microsoft.com/office/drawing/2014/main" id="{49FC4F4C-F36B-43CF-998F-249E6D3087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6833" name="Group 33">
                <a:extLst>
                  <a:ext uri="{FF2B5EF4-FFF2-40B4-BE49-F238E27FC236}">
                    <a16:creationId xmlns:a16="http://schemas.microsoft.com/office/drawing/2014/main" id="{B87209DE-51B2-482C-811E-9FF95F423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6834" name="Line 34">
                  <a:extLst>
                    <a:ext uri="{FF2B5EF4-FFF2-40B4-BE49-F238E27FC236}">
                      <a16:creationId xmlns:a16="http://schemas.microsoft.com/office/drawing/2014/main" id="{8565793B-67F2-4887-9600-EB65FD3F6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6835" name="Text Box 35">
                  <a:extLst>
                    <a:ext uri="{FF2B5EF4-FFF2-40B4-BE49-F238E27FC236}">
                      <a16:creationId xmlns:a16="http://schemas.microsoft.com/office/drawing/2014/main" id="{BB947CAB-310E-464B-A22C-49CFF860AF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0, 1, …, 9</a:t>
                  </a:r>
                </a:p>
              </p:txBody>
            </p:sp>
          </p:grpSp>
          <p:grpSp>
            <p:nvGrpSpPr>
              <p:cNvPr id="76836" name="Group 36">
                <a:extLst>
                  <a:ext uri="{FF2B5EF4-FFF2-40B4-BE49-F238E27FC236}">
                    <a16:creationId xmlns:a16="http://schemas.microsoft.com/office/drawing/2014/main" id="{0943E61A-9AF7-4273-8694-E41175207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6837" name="Line 37">
                  <a:extLst>
                    <a:ext uri="{FF2B5EF4-FFF2-40B4-BE49-F238E27FC236}">
                      <a16:creationId xmlns:a16="http://schemas.microsoft.com/office/drawing/2014/main" id="{F1D1501A-160C-40BA-8F64-EA29B15721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6838" name="Rectangle 38">
                  <a:extLst>
                    <a:ext uri="{FF2B5EF4-FFF2-40B4-BE49-F238E27FC236}">
                      <a16:creationId xmlns:a16="http://schemas.microsoft.com/office/drawing/2014/main" id="{E219AA5F-6412-4143-AE4D-28D59585A6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6839" name="Group 39">
              <a:extLst>
                <a:ext uri="{FF2B5EF4-FFF2-40B4-BE49-F238E27FC236}">
                  <a16:creationId xmlns:a16="http://schemas.microsoft.com/office/drawing/2014/main" id="{697FFBC1-6C1D-4423-8B92-A4E7084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76840" name="Group 40">
                <a:extLst>
                  <a:ext uri="{FF2B5EF4-FFF2-40B4-BE49-F238E27FC236}">
                    <a16:creationId xmlns:a16="http://schemas.microsoft.com/office/drawing/2014/main" id="{3A034259-7B7C-4C76-8121-14DFECDB08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6841" name="Oval 41">
                  <a:extLst>
                    <a:ext uri="{FF2B5EF4-FFF2-40B4-BE49-F238E27FC236}">
                      <a16:creationId xmlns:a16="http://schemas.microsoft.com/office/drawing/2014/main" id="{FC3D2972-3922-4CCA-8C96-BB9D5E228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6842" name="Oval 42">
                  <a:extLst>
                    <a:ext uri="{FF2B5EF4-FFF2-40B4-BE49-F238E27FC236}">
                      <a16:creationId xmlns:a16="http://schemas.microsoft.com/office/drawing/2014/main" id="{A006A262-EB36-4B31-A3FC-426161C4E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6843" name="Text Box 43">
                  <a:extLst>
                    <a:ext uri="{FF2B5EF4-FFF2-40B4-BE49-F238E27FC236}">
                      <a16:creationId xmlns:a16="http://schemas.microsoft.com/office/drawing/2014/main" id="{2C1009C9-5F81-49BC-9364-7C4DF3B9E3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</p:grpSp>
          <p:sp>
            <p:nvSpPr>
              <p:cNvPr id="76844" name="Line 44">
                <a:extLst>
                  <a:ext uri="{FF2B5EF4-FFF2-40B4-BE49-F238E27FC236}">
                    <a16:creationId xmlns:a16="http://schemas.microsoft.com/office/drawing/2014/main" id="{D6B88044-C341-477E-9265-D66DC630E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6845" name="Text Box 45">
                <a:extLst>
                  <a:ext uri="{FF2B5EF4-FFF2-40B4-BE49-F238E27FC236}">
                    <a16:creationId xmlns:a16="http://schemas.microsoft.com/office/drawing/2014/main" id="{506069F3-058C-4494-A456-0AF5A3422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76854" name="Group 54">
            <a:extLst>
              <a:ext uri="{FF2B5EF4-FFF2-40B4-BE49-F238E27FC236}">
                <a16:creationId xmlns:a16="http://schemas.microsoft.com/office/drawing/2014/main" id="{21225399-E47B-4602-903E-2C506A889B88}"/>
              </a:ext>
            </a:extLst>
          </p:cNvPr>
          <p:cNvGrpSpPr>
            <a:grpSpLocks/>
          </p:cNvGrpSpPr>
          <p:nvPr/>
        </p:nvGrpSpPr>
        <p:grpSpPr bwMode="auto">
          <a:xfrm>
            <a:off x="7680326" y="4387851"/>
            <a:ext cx="2735263" cy="936625"/>
            <a:chOff x="3878" y="2764"/>
            <a:chExt cx="1723" cy="590"/>
          </a:xfrm>
        </p:grpSpPr>
        <p:grpSp>
          <p:nvGrpSpPr>
            <p:cNvPr id="76847" name="Group 47">
              <a:extLst>
                <a:ext uri="{FF2B5EF4-FFF2-40B4-BE49-F238E27FC236}">
                  <a16:creationId xmlns:a16="http://schemas.microsoft.com/office/drawing/2014/main" id="{B04735B6-6C93-4BE9-84F0-19D77BCBD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3" y="2764"/>
              <a:ext cx="1148" cy="590"/>
              <a:chOff x="4468" y="1480"/>
              <a:chExt cx="1148" cy="590"/>
            </a:xfrm>
          </p:grpSpPr>
          <p:sp>
            <p:nvSpPr>
              <p:cNvPr id="76848" name="Oval 48">
                <a:extLst>
                  <a:ext uri="{FF2B5EF4-FFF2-40B4-BE49-F238E27FC236}">
                    <a16:creationId xmlns:a16="http://schemas.microsoft.com/office/drawing/2014/main" id="{D84C4A8C-09E4-47F3-A085-E81BF01BA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480"/>
                <a:ext cx="1088" cy="590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6849" name="Oval 49">
                <a:extLst>
                  <a:ext uri="{FF2B5EF4-FFF2-40B4-BE49-F238E27FC236}">
                    <a16:creationId xmlns:a16="http://schemas.microsoft.com/office/drawing/2014/main" id="{47718069-7309-4245-AF3E-E55CE4105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1531"/>
                <a:ext cx="1043" cy="49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6850" name="Text Box 50">
                <a:extLst>
                  <a:ext uri="{FF2B5EF4-FFF2-40B4-BE49-F238E27FC236}">
                    <a16:creationId xmlns:a16="http://schemas.microsoft.com/office/drawing/2014/main" id="{5225D54C-F1ED-4C04-867E-AF08F8B64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8" y="1603"/>
                <a:ext cx="10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{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, </a:t>
                </a:r>
                <a:r>
                  <a:rPr lang="en-US" altLang="zh-TW" sz="24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r>
                  <a:rPr lang="en-US" altLang="zh-TW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}</a:t>
                </a:r>
              </a:p>
            </p:txBody>
          </p:sp>
        </p:grpSp>
        <p:sp>
          <p:nvSpPr>
            <p:cNvPr id="76851" name="Line 51">
              <a:extLst>
                <a:ext uri="{FF2B5EF4-FFF2-40B4-BE49-F238E27FC236}">
                  <a16:creationId xmlns:a16="http://schemas.microsoft.com/office/drawing/2014/main" id="{0CD9B40D-3F9A-4832-8F9F-E0881E5D9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06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6852" name="Text Box 52">
              <a:extLst>
                <a:ext uri="{FF2B5EF4-FFF2-40B4-BE49-F238E27FC236}">
                  <a16:creationId xmlns:a16="http://schemas.microsoft.com/office/drawing/2014/main" id="{EC8A4456-89C1-459C-9C76-32BCCABA8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19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sz="16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…9</a:t>
              </a:r>
            </a:p>
          </p:txBody>
        </p:sp>
      </p:grpSp>
      <p:grpSp>
        <p:nvGrpSpPr>
          <p:cNvPr id="76858" name="Group 58">
            <a:extLst>
              <a:ext uri="{FF2B5EF4-FFF2-40B4-BE49-F238E27FC236}">
                <a16:creationId xmlns:a16="http://schemas.microsoft.com/office/drawing/2014/main" id="{EB578AD8-55E9-431F-8734-6B240CB83FAC}"/>
              </a:ext>
            </a:extLst>
          </p:cNvPr>
          <p:cNvGrpSpPr>
            <a:grpSpLocks/>
          </p:cNvGrpSpPr>
          <p:nvPr/>
        </p:nvGrpSpPr>
        <p:grpSpPr bwMode="auto">
          <a:xfrm>
            <a:off x="8470900" y="3284539"/>
            <a:ext cx="1296988" cy="1081087"/>
            <a:chOff x="4376" y="2069"/>
            <a:chExt cx="817" cy="681"/>
          </a:xfrm>
        </p:grpSpPr>
        <p:sp>
          <p:nvSpPr>
            <p:cNvPr id="76855" name="Line 55">
              <a:extLst>
                <a:ext uri="{FF2B5EF4-FFF2-40B4-BE49-F238E27FC236}">
                  <a16:creationId xmlns:a16="http://schemas.microsoft.com/office/drawing/2014/main" id="{E6A8181A-0E05-4E5E-888C-16C8DF736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6857" name="Text Box 57">
              <a:extLst>
                <a:ext uri="{FF2B5EF4-FFF2-40B4-BE49-F238E27FC236}">
                  <a16:creationId xmlns:a16="http://schemas.microsoft.com/office/drawing/2014/main" id="{7EEDE7BC-F32B-4498-B3A4-854267B9A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58" name="Title 57">
            <a:extLst>
              <a:ext uri="{FF2B5EF4-FFF2-40B4-BE49-F238E27FC236}">
                <a16:creationId xmlns:a16="http://schemas.microsoft.com/office/drawing/2014/main" id="{67D0A3FC-C3B7-4395-874B-656360DCB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1D768-57F0-4E0A-B16F-B1C47085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5033-BF5A-4F71-9B36-993B1110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Uses of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004F-A7BA-4DA6-AEA8-1278CD59A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Example 1: </a:t>
            </a:r>
            <a:r>
              <a:rPr lang="en-US" dirty="0"/>
              <a:t>An NFA recognizing the keywords </a:t>
            </a:r>
            <a:r>
              <a:rPr lang="en-US" i="1" dirty="0">
                <a:solidFill>
                  <a:srgbClr val="0070C0"/>
                </a:solidFill>
              </a:rPr>
              <a:t>web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0070C0"/>
                </a:solidFill>
              </a:rPr>
              <a:t>ebay</a:t>
            </a:r>
            <a:endParaRPr lang="en-AU" i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A3AD6-C07D-44E2-8C31-9BCBD6C8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48" y="2351806"/>
            <a:ext cx="7974090" cy="3297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55E57-90CA-45C8-AEFA-7C11F8EABD29}"/>
              </a:ext>
            </a:extLst>
          </p:cNvPr>
          <p:cNvSpPr txBox="1"/>
          <p:nvPr/>
        </p:nvSpPr>
        <p:spPr>
          <a:xfrm>
            <a:off x="2547890" y="5681399"/>
            <a:ext cx="696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-transitions to help recognize keywords</a:t>
            </a:r>
            <a:r>
              <a:rPr lang="en-AU" sz="2400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89BF4-291D-46BB-B84A-3E059DC6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784-B46A-47F9-9414-DFB9B98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054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73C15833-027E-450B-90C8-6A5A7D66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82616-42FC-4249-839F-A037806B8A5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DF4F0177-7CEC-4E1F-AFD8-A834302EA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0" y="781050"/>
            <a:ext cx="9036050" cy="5257800"/>
          </a:xfrm>
        </p:spPr>
        <p:txBody>
          <a:bodyPr/>
          <a:lstStyle/>
          <a:p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Example : (cont’d)</a:t>
            </a:r>
          </a:p>
          <a:p>
            <a:pPr lvl="1">
              <a:buFontTx/>
              <a:buNone/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endParaRPr lang="es-ES_tradnl" altLang="zh-TW" i="1" dirty="0">
              <a:latin typeface="Symbol" panose="05050102010706020507" pitchFamily="18" charset="2"/>
              <a:ea typeface="標楷體" pitchFamily="65" charset="-128"/>
            </a:endParaRPr>
          </a:p>
          <a:p>
            <a:pPr lvl="1">
              <a:lnSpc>
                <a:spcPct val="130000"/>
              </a:lnSpc>
            </a:pPr>
            <a:r>
              <a:rPr lang="es-ES_tradnl" altLang="zh-TW" i="1" dirty="0" err="1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 err="1">
                <a:ea typeface="標楷體" pitchFamily="65" charset="-128"/>
              </a:rPr>
              <a:t>D</a:t>
            </a:r>
            <a:r>
              <a:rPr lang="es-ES_tradnl" altLang="zh-TW" dirty="0">
                <a:ea typeface="標楷體" pitchFamily="65" charset="-128"/>
              </a:rPr>
              <a:t>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}, 0) = ECLOSE(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0)∪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s-ES_tradnl" altLang="zh-TW" i="1" baseline="-30000" dirty="0">
                <a:ea typeface="標楷體" pitchFamily="65" charset="-128"/>
              </a:rPr>
              <a:t>E</a:t>
            </a:r>
            <a:r>
              <a:rPr lang="es-ES_tradnl" altLang="zh-TW" dirty="0">
                <a:ea typeface="標楷體" pitchFamily="65" charset="-128"/>
              </a:rPr>
              <a:t>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, 0)) =ECLOSE({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}∪</a:t>
            </a:r>
            <a:r>
              <a:rPr lang="es-ES_tradnl" altLang="zh-TW" dirty="0">
                <a:latin typeface="Symbol" panose="05050102010706020507" pitchFamily="18" charset="2"/>
                <a:ea typeface="標楷體" pitchFamily="65" charset="-128"/>
              </a:rPr>
              <a:t>f</a:t>
            </a:r>
            <a:r>
              <a:rPr lang="es-ES_tradnl" altLang="zh-TW" dirty="0">
                <a:ea typeface="標楷體" pitchFamily="65" charset="-128"/>
              </a:rPr>
              <a:t>) =ECLOSE(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)={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3</a:t>
            </a:r>
            <a:r>
              <a:rPr lang="es-ES_tradnl" altLang="zh-TW" dirty="0">
                <a:ea typeface="標楷體" pitchFamily="65" charset="-128"/>
              </a:rPr>
              <a:t>, </a:t>
            </a:r>
            <a:r>
              <a:rPr lang="es-ES_tradnl" altLang="zh-TW" i="1" dirty="0">
                <a:ea typeface="標楷體" pitchFamily="65" charset="-128"/>
              </a:rPr>
              <a:t>q</a:t>
            </a:r>
            <a:r>
              <a:rPr lang="es-ES_tradnl" altLang="zh-TW" baseline="-30000" dirty="0">
                <a:ea typeface="標楷體" pitchFamily="65" charset="-128"/>
              </a:rPr>
              <a:t>5</a:t>
            </a:r>
            <a:r>
              <a:rPr lang="es-ES_tradnl" altLang="zh-TW" dirty="0">
                <a:ea typeface="標楷體" pitchFamily="65" charset="-128"/>
              </a:rPr>
              <a:t>} </a:t>
            </a:r>
            <a:r>
              <a:rPr lang="en-US" altLang="zh-TW" dirty="0">
                <a:ea typeface="標楷體" pitchFamily="65" charset="-128"/>
              </a:rPr>
              <a:t>…</a:t>
            </a:r>
            <a:endParaRPr lang="es-ES_tradnl" altLang="zh-TW" dirty="0">
              <a:ea typeface="標楷體" pitchFamily="65" charset="-128"/>
            </a:endParaRPr>
          </a:p>
        </p:txBody>
      </p:sp>
      <p:grpSp>
        <p:nvGrpSpPr>
          <p:cNvPr id="77827" name="Group 3">
            <a:extLst>
              <a:ext uri="{FF2B5EF4-FFF2-40B4-BE49-F238E27FC236}">
                <a16:creationId xmlns:a16="http://schemas.microsoft.com/office/drawing/2014/main" id="{8FDAE83B-9F27-41BD-A293-85A42924C8D5}"/>
              </a:ext>
            </a:extLst>
          </p:cNvPr>
          <p:cNvGrpSpPr>
            <a:grpSpLocks/>
          </p:cNvGrpSpPr>
          <p:nvPr/>
        </p:nvGrpSpPr>
        <p:grpSpPr bwMode="auto">
          <a:xfrm>
            <a:off x="1668464" y="1268413"/>
            <a:ext cx="8999537" cy="2824162"/>
            <a:chOff x="-22" y="1298"/>
            <a:chExt cx="5669" cy="1779"/>
          </a:xfrm>
        </p:grpSpPr>
        <p:grpSp>
          <p:nvGrpSpPr>
            <p:cNvPr id="77828" name="Group 4">
              <a:extLst>
                <a:ext uri="{FF2B5EF4-FFF2-40B4-BE49-F238E27FC236}">
                  <a16:creationId xmlns:a16="http://schemas.microsoft.com/office/drawing/2014/main" id="{D3CCB9CD-7E03-4435-A34D-CD9967F34F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" y="1782"/>
              <a:ext cx="1003" cy="499"/>
              <a:chOff x="4757" y="2407"/>
              <a:chExt cx="1003" cy="499"/>
            </a:xfrm>
          </p:grpSpPr>
          <p:grpSp>
            <p:nvGrpSpPr>
              <p:cNvPr id="77829" name="Group 5">
                <a:extLst>
                  <a:ext uri="{FF2B5EF4-FFF2-40B4-BE49-F238E27FC236}">
                    <a16:creationId xmlns:a16="http://schemas.microsoft.com/office/drawing/2014/main" id="{B84214BC-03AB-492D-A20F-48A8C993F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7" y="2407"/>
                <a:ext cx="1003" cy="499"/>
                <a:chOff x="476" y="2432"/>
                <a:chExt cx="1003" cy="499"/>
              </a:xfrm>
            </p:grpSpPr>
            <p:sp>
              <p:nvSpPr>
                <p:cNvPr id="77830" name="Line 6">
                  <a:extLst>
                    <a:ext uri="{FF2B5EF4-FFF2-40B4-BE49-F238E27FC236}">
                      <a16:creationId xmlns:a16="http://schemas.microsoft.com/office/drawing/2014/main" id="{E32B12FB-37B4-40CD-98B9-81FAEAE3A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176898" flipH="1">
                  <a:off x="1107" y="2830"/>
                  <a:ext cx="81" cy="72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7831" name="Line 7">
                  <a:extLst>
                    <a:ext uri="{FF2B5EF4-FFF2-40B4-BE49-F238E27FC236}">
                      <a16:creationId xmlns:a16="http://schemas.microsoft.com/office/drawing/2014/main" id="{8633FDF8-FBF5-44DA-838C-60D116E36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6" y="2659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7832" name="Oval 8">
                  <a:extLst>
                    <a:ext uri="{FF2B5EF4-FFF2-40B4-BE49-F238E27FC236}">
                      <a16:creationId xmlns:a16="http://schemas.microsoft.com/office/drawing/2014/main" id="{A75EAB3E-7A13-4C47-A5C4-3E4A25515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0" y="2432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7833" name="Text Box 9">
                  <a:extLst>
                    <a:ext uri="{FF2B5EF4-FFF2-40B4-BE49-F238E27FC236}">
                      <a16:creationId xmlns:a16="http://schemas.microsoft.com/office/drawing/2014/main" id="{4A963D74-FEBF-4112-8D69-84FD14912B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0" y="2483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</p:grpSp>
          <p:sp>
            <p:nvSpPr>
              <p:cNvPr id="77834" name="Text Box 10">
                <a:extLst>
                  <a:ext uri="{FF2B5EF4-FFF2-40B4-BE49-F238E27FC236}">
                    <a16:creationId xmlns:a16="http://schemas.microsoft.com/office/drawing/2014/main" id="{EB3C2FE1-9861-4319-A3D2-8D5BAD756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6" y="241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</a:p>
            </p:txBody>
          </p:sp>
        </p:grpSp>
        <p:grpSp>
          <p:nvGrpSpPr>
            <p:cNvPr id="77835" name="Group 11">
              <a:extLst>
                <a:ext uri="{FF2B5EF4-FFF2-40B4-BE49-F238E27FC236}">
                  <a16:creationId xmlns:a16="http://schemas.microsoft.com/office/drawing/2014/main" id="{81F31447-2EE8-4BA5-AE4B-1F800DF92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308"/>
              <a:ext cx="816" cy="681"/>
              <a:chOff x="2010" y="1933"/>
              <a:chExt cx="816" cy="681"/>
            </a:xfrm>
          </p:grpSpPr>
          <p:grpSp>
            <p:nvGrpSpPr>
              <p:cNvPr id="77836" name="Group 12">
                <a:extLst>
                  <a:ext uri="{FF2B5EF4-FFF2-40B4-BE49-F238E27FC236}">
                    <a16:creationId xmlns:a16="http://schemas.microsoft.com/office/drawing/2014/main" id="{5FB50158-DB3C-49F5-A546-72DDFF145F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7837" name="Oval 13">
                  <a:extLst>
                    <a:ext uri="{FF2B5EF4-FFF2-40B4-BE49-F238E27FC236}">
                      <a16:creationId xmlns:a16="http://schemas.microsoft.com/office/drawing/2014/main" id="{1073BB5C-62C4-4A57-811C-5DAC0B62B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7838" name="Line 14">
                  <a:extLst>
                    <a:ext uri="{FF2B5EF4-FFF2-40B4-BE49-F238E27FC236}">
                      <a16:creationId xmlns:a16="http://schemas.microsoft.com/office/drawing/2014/main" id="{952E1898-C9EB-4AF0-952F-490540D81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7839" name="Text Box 15">
                <a:extLst>
                  <a:ext uri="{FF2B5EF4-FFF2-40B4-BE49-F238E27FC236}">
                    <a16:creationId xmlns:a16="http://schemas.microsoft.com/office/drawing/2014/main" id="{C434802E-4C1A-4281-B164-E56467D4A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sp>
          <p:nvSpPr>
            <p:cNvPr id="77840" name="Text Box 16">
              <a:extLst>
                <a:ext uri="{FF2B5EF4-FFF2-40B4-BE49-F238E27FC236}">
                  <a16:creationId xmlns:a16="http://schemas.microsoft.com/office/drawing/2014/main" id="{F4145AEA-B7DA-41E2-9658-B9531D567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" y="1898"/>
              <a:ext cx="4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77841" name="Group 17">
              <a:extLst>
                <a:ext uri="{FF2B5EF4-FFF2-40B4-BE49-F238E27FC236}">
                  <a16:creationId xmlns:a16="http://schemas.microsoft.com/office/drawing/2014/main" id="{2013E1CB-BB32-4992-8C34-49294F81F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1807"/>
              <a:ext cx="1003" cy="499"/>
              <a:chOff x="476" y="2432"/>
              <a:chExt cx="1003" cy="499"/>
            </a:xfrm>
          </p:grpSpPr>
          <p:sp>
            <p:nvSpPr>
              <p:cNvPr id="77842" name="Line 18">
                <a:extLst>
                  <a:ext uri="{FF2B5EF4-FFF2-40B4-BE49-F238E27FC236}">
                    <a16:creationId xmlns:a16="http://schemas.microsoft.com/office/drawing/2014/main" id="{7128AF90-FB4E-42AC-8BDC-866C154C8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1107" y="2830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43" name="Line 19">
                <a:extLst>
                  <a:ext uri="{FF2B5EF4-FFF2-40B4-BE49-F238E27FC236}">
                    <a16:creationId xmlns:a16="http://schemas.microsoft.com/office/drawing/2014/main" id="{952090C4-1A68-4E6C-9392-E113A9A58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44" name="Oval 20">
                <a:extLst>
                  <a:ext uri="{FF2B5EF4-FFF2-40B4-BE49-F238E27FC236}">
                    <a16:creationId xmlns:a16="http://schemas.microsoft.com/office/drawing/2014/main" id="{4451E560-DED9-4CD9-BED4-70BB1970F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2432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7845" name="Text Box 21">
                <a:extLst>
                  <a:ext uri="{FF2B5EF4-FFF2-40B4-BE49-F238E27FC236}">
                    <a16:creationId xmlns:a16="http://schemas.microsoft.com/office/drawing/2014/main" id="{998B02E9-1177-4475-B1F3-BD95918B3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0" y="2483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77846" name="Group 22">
              <a:extLst>
                <a:ext uri="{FF2B5EF4-FFF2-40B4-BE49-F238E27FC236}">
                  <a16:creationId xmlns:a16="http://schemas.microsoft.com/office/drawing/2014/main" id="{D0E60B2A-91B3-4989-8FFC-90A9A700D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1" y="1746"/>
              <a:ext cx="1245" cy="525"/>
              <a:chOff x="1454" y="2371"/>
              <a:chExt cx="1245" cy="525"/>
            </a:xfrm>
          </p:grpSpPr>
          <p:sp>
            <p:nvSpPr>
              <p:cNvPr id="77847" name="Line 23">
                <a:extLst>
                  <a:ext uri="{FF2B5EF4-FFF2-40B4-BE49-F238E27FC236}">
                    <a16:creationId xmlns:a16="http://schemas.microsoft.com/office/drawing/2014/main" id="{8CA80193-C9A4-4547-A457-F68E11BBB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48" name="Text Box 24">
                <a:extLst>
                  <a:ext uri="{FF2B5EF4-FFF2-40B4-BE49-F238E27FC236}">
                    <a16:creationId xmlns:a16="http://schemas.microsoft.com/office/drawing/2014/main" id="{36B9FF8E-601C-4D58-B2E3-535E5D2DC9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Symbol" panose="05050102010706020507" pitchFamily="18" charset="2"/>
                  </a:rPr>
                  <a:t>e</a:t>
                </a:r>
                <a:r>
                  <a:rPr lang="en-US" altLang="zh-TW" sz="24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, + , -</a:t>
                </a:r>
              </a:p>
            </p:txBody>
          </p:sp>
          <p:sp>
            <p:nvSpPr>
              <p:cNvPr id="77849" name="Line 25">
                <a:extLst>
                  <a:ext uri="{FF2B5EF4-FFF2-40B4-BE49-F238E27FC236}">
                    <a16:creationId xmlns:a16="http://schemas.microsoft.com/office/drawing/2014/main" id="{EB12E082-7ACA-4433-9389-61F334B2A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50" name="Oval 26">
                <a:extLst>
                  <a:ext uri="{FF2B5EF4-FFF2-40B4-BE49-F238E27FC236}">
                    <a16:creationId xmlns:a16="http://schemas.microsoft.com/office/drawing/2014/main" id="{40343234-B2B6-4129-ACF2-D38BF9C0A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7851" name="Text Box 27">
                <a:extLst>
                  <a:ext uri="{FF2B5EF4-FFF2-40B4-BE49-F238E27FC236}">
                    <a16:creationId xmlns:a16="http://schemas.microsoft.com/office/drawing/2014/main" id="{2866C791-A043-4FE8-886D-859518A44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7852" name="Line 28">
              <a:extLst>
                <a:ext uri="{FF2B5EF4-FFF2-40B4-BE49-F238E27FC236}">
                  <a16:creationId xmlns:a16="http://schemas.microsoft.com/office/drawing/2014/main" id="{9CFF74B9-575F-43BD-8369-FE9BD9C469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1130" y="2341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7853" name="Group 29">
              <a:extLst>
                <a:ext uri="{FF2B5EF4-FFF2-40B4-BE49-F238E27FC236}">
                  <a16:creationId xmlns:a16="http://schemas.microsoft.com/office/drawing/2014/main" id="{F249377B-EE7D-42D5-81CB-C7D6D8249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" y="1567"/>
              <a:ext cx="957" cy="709"/>
              <a:chOff x="2699" y="2192"/>
              <a:chExt cx="957" cy="709"/>
            </a:xfrm>
          </p:grpSpPr>
          <p:sp>
            <p:nvSpPr>
              <p:cNvPr id="77854" name="Line 30">
                <a:extLst>
                  <a:ext uri="{FF2B5EF4-FFF2-40B4-BE49-F238E27FC236}">
                    <a16:creationId xmlns:a16="http://schemas.microsoft.com/office/drawing/2014/main" id="{A5BC07FF-B9CE-4AD6-8AFF-6A9092A3E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659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7855" name="Group 31">
                <a:extLst>
                  <a:ext uri="{FF2B5EF4-FFF2-40B4-BE49-F238E27FC236}">
                    <a16:creationId xmlns:a16="http://schemas.microsoft.com/office/drawing/2014/main" id="{66362F31-946F-496A-8287-00B3B7D1B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9" y="2192"/>
                <a:ext cx="957" cy="709"/>
                <a:chOff x="2699" y="2192"/>
                <a:chExt cx="957" cy="709"/>
              </a:xfrm>
            </p:grpSpPr>
            <p:grpSp>
              <p:nvGrpSpPr>
                <p:cNvPr id="77856" name="Group 32">
                  <a:extLst>
                    <a:ext uri="{FF2B5EF4-FFF2-40B4-BE49-F238E27FC236}">
                      <a16:creationId xmlns:a16="http://schemas.microsoft.com/office/drawing/2014/main" id="{58DCDB0C-BEF3-48BF-94E0-11C5BEBC10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07" y="2402"/>
                  <a:ext cx="549" cy="499"/>
                  <a:chOff x="1066" y="2568"/>
                  <a:chExt cx="549" cy="499"/>
                </a:xfrm>
              </p:grpSpPr>
              <p:sp>
                <p:nvSpPr>
                  <p:cNvPr id="77857" name="Oval 33">
                    <a:extLst>
                      <a:ext uri="{FF2B5EF4-FFF2-40B4-BE49-F238E27FC236}">
                        <a16:creationId xmlns:a16="http://schemas.microsoft.com/office/drawing/2014/main" id="{807FB174-E32C-4FA4-9324-02B93C2F4C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68"/>
                    <a:ext cx="544" cy="49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7858" name="Text Box 34">
                    <a:extLst>
                      <a:ext uri="{FF2B5EF4-FFF2-40B4-BE49-F238E27FC236}">
                        <a16:creationId xmlns:a16="http://schemas.microsoft.com/office/drawing/2014/main" id="{AD13AC72-5545-42C9-AA29-3717330B2E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6" y="2619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77859" name="Text Box 35">
                  <a:extLst>
                    <a:ext uri="{FF2B5EF4-FFF2-40B4-BE49-F238E27FC236}">
                      <a16:creationId xmlns:a16="http://schemas.microsoft.com/office/drawing/2014/main" id="{101F24AE-6BC8-4353-853C-00902E5A96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99" y="2192"/>
                  <a:ext cx="362" cy="4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lnSpc>
                      <a:spcPct val="80000"/>
                    </a:lnSpc>
                    <a:spcBef>
                      <a:spcPct val="50000"/>
                    </a:spcBef>
                  </a:pPr>
                  <a:endPara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endParaRPr>
                </a:p>
                <a:p>
                  <a:pPr algn="ctr">
                    <a:lnSpc>
                      <a:spcPct val="0"/>
                    </a:lnSpc>
                    <a:spcBef>
                      <a:spcPct val="50000"/>
                    </a:spcBef>
                  </a:pPr>
                  <a:r>
                    <a:rPr lang="en-US" altLang="zh-TW" sz="24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7860" name="Group 36">
              <a:extLst>
                <a:ext uri="{FF2B5EF4-FFF2-40B4-BE49-F238E27FC236}">
                  <a16:creationId xmlns:a16="http://schemas.microsoft.com/office/drawing/2014/main" id="{1AC4D2F5-0CC5-41AA-AF9F-B32DF96BD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3" y="1298"/>
              <a:ext cx="816" cy="681"/>
              <a:chOff x="2010" y="1933"/>
              <a:chExt cx="816" cy="681"/>
            </a:xfrm>
          </p:grpSpPr>
          <p:grpSp>
            <p:nvGrpSpPr>
              <p:cNvPr id="77861" name="Group 37">
                <a:extLst>
                  <a:ext uri="{FF2B5EF4-FFF2-40B4-BE49-F238E27FC236}">
                    <a16:creationId xmlns:a16="http://schemas.microsoft.com/office/drawing/2014/main" id="{6C5CF825-98F7-4727-97D2-FDCE70848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7862" name="Oval 38">
                  <a:extLst>
                    <a:ext uri="{FF2B5EF4-FFF2-40B4-BE49-F238E27FC236}">
                      <a16:creationId xmlns:a16="http://schemas.microsoft.com/office/drawing/2014/main" id="{829D82F3-751E-41CA-B195-405310F3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7863" name="Line 39">
                  <a:extLst>
                    <a:ext uri="{FF2B5EF4-FFF2-40B4-BE49-F238E27FC236}">
                      <a16:creationId xmlns:a16="http://schemas.microsoft.com/office/drawing/2014/main" id="{872DFDAC-E68A-4244-BBE9-2F7C1CDD3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7864" name="Text Box 40">
                <a:extLst>
                  <a:ext uri="{FF2B5EF4-FFF2-40B4-BE49-F238E27FC236}">
                    <a16:creationId xmlns:a16="http://schemas.microsoft.com/office/drawing/2014/main" id="{4E21201C-6D84-4CE6-A7A3-CC8BF6016B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7865" name="Group 41">
              <a:extLst>
                <a:ext uri="{FF2B5EF4-FFF2-40B4-BE49-F238E27FC236}">
                  <a16:creationId xmlns:a16="http://schemas.microsoft.com/office/drawing/2014/main" id="{EF06A322-C13F-492F-8815-FB03DF5430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" y="1736"/>
              <a:ext cx="1245" cy="525"/>
              <a:chOff x="1454" y="2371"/>
              <a:chExt cx="1245" cy="525"/>
            </a:xfrm>
          </p:grpSpPr>
          <p:sp>
            <p:nvSpPr>
              <p:cNvPr id="77866" name="Line 42">
                <a:extLst>
                  <a:ext uri="{FF2B5EF4-FFF2-40B4-BE49-F238E27FC236}">
                    <a16:creationId xmlns:a16="http://schemas.microsoft.com/office/drawing/2014/main" id="{72D094BE-426E-43A7-AE21-C60F86FDE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2654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67" name="Text Box 43">
                <a:extLst>
                  <a:ext uri="{FF2B5EF4-FFF2-40B4-BE49-F238E27FC236}">
                    <a16:creationId xmlns:a16="http://schemas.microsoft.com/office/drawing/2014/main" id="{4719C7C5-F583-409B-B4A0-81E8EA65F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4" y="2371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  <p:sp>
            <p:nvSpPr>
              <p:cNvPr id="77868" name="Line 44">
                <a:extLst>
                  <a:ext uri="{FF2B5EF4-FFF2-40B4-BE49-F238E27FC236}">
                    <a16:creationId xmlns:a16="http://schemas.microsoft.com/office/drawing/2014/main" id="{0B57697F-9F3E-436B-B009-B29A2E0F3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176898" flipH="1">
                <a:off x="2327" y="2795"/>
                <a:ext cx="81" cy="7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69" name="Oval 45">
                <a:extLst>
                  <a:ext uri="{FF2B5EF4-FFF2-40B4-BE49-F238E27FC236}">
                    <a16:creationId xmlns:a16="http://schemas.microsoft.com/office/drawing/2014/main" id="{C47B2795-8455-47E5-B164-2A63A9FF8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397"/>
                <a:ext cx="544" cy="49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7870" name="Text Box 46">
                <a:extLst>
                  <a:ext uri="{FF2B5EF4-FFF2-40B4-BE49-F238E27FC236}">
                    <a16:creationId xmlns:a16="http://schemas.microsoft.com/office/drawing/2014/main" id="{7575F025-41F9-4D1C-A62E-A82C46A06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2448"/>
                <a:ext cx="4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q</a:t>
                </a:r>
                <a:r>
                  <a:rPr lang="en-US" altLang="zh-TW" sz="24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77871" name="Line 47">
              <a:extLst>
                <a:ext uri="{FF2B5EF4-FFF2-40B4-BE49-F238E27FC236}">
                  <a16:creationId xmlns:a16="http://schemas.microsoft.com/office/drawing/2014/main" id="{AA505A0A-33AD-4E88-8037-7ACECF5565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176898" flipH="1">
              <a:off x="3217" y="2976"/>
              <a:ext cx="81" cy="7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pSp>
          <p:nvGrpSpPr>
            <p:cNvPr id="77872" name="Group 48">
              <a:extLst>
                <a:ext uri="{FF2B5EF4-FFF2-40B4-BE49-F238E27FC236}">
                  <a16:creationId xmlns:a16="http://schemas.microsoft.com/office/drawing/2014/main" id="{4F7AB16D-4B27-4D59-BFD0-9420C776E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2261"/>
              <a:ext cx="1457" cy="816"/>
              <a:chOff x="2245" y="2886"/>
              <a:chExt cx="1457" cy="816"/>
            </a:xfrm>
          </p:grpSpPr>
          <p:sp>
            <p:nvSpPr>
              <p:cNvPr id="77873" name="Line 49">
                <a:extLst>
                  <a:ext uri="{FF2B5EF4-FFF2-40B4-BE49-F238E27FC236}">
                    <a16:creationId xmlns:a16="http://schemas.microsoft.com/office/drawing/2014/main" id="{CA8CDD65-6778-4FF3-8239-EEAA333DF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2886"/>
                <a:ext cx="636" cy="4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grpSp>
            <p:nvGrpSpPr>
              <p:cNvPr id="77874" name="Group 50">
                <a:extLst>
                  <a:ext uri="{FF2B5EF4-FFF2-40B4-BE49-F238E27FC236}">
                    <a16:creationId xmlns:a16="http://schemas.microsoft.com/office/drawing/2014/main" id="{5141546D-EBA7-49D2-8587-C90AACC03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3" y="3203"/>
                <a:ext cx="549" cy="499"/>
                <a:chOff x="3153" y="3203"/>
                <a:chExt cx="549" cy="499"/>
              </a:xfrm>
            </p:grpSpPr>
            <p:sp>
              <p:nvSpPr>
                <p:cNvPr id="77875" name="Oval 51">
                  <a:extLst>
                    <a:ext uri="{FF2B5EF4-FFF2-40B4-BE49-F238E27FC236}">
                      <a16:creationId xmlns:a16="http://schemas.microsoft.com/office/drawing/2014/main" id="{2C43EF94-D6E1-4E48-A676-C9CA6540B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3" y="3203"/>
                  <a:ext cx="544" cy="499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7876" name="Text Box 52">
                  <a:extLst>
                    <a:ext uri="{FF2B5EF4-FFF2-40B4-BE49-F238E27FC236}">
                      <a16:creationId xmlns:a16="http://schemas.microsoft.com/office/drawing/2014/main" id="{0BD35EEE-2EEB-4EA7-96E9-D42E4E4916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3" y="3254"/>
                  <a:ext cx="40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</p:grpSp>
          <p:sp>
            <p:nvSpPr>
              <p:cNvPr id="77877" name="Text Box 53">
                <a:extLst>
                  <a:ext uri="{FF2B5EF4-FFF2-40B4-BE49-F238E27FC236}">
                    <a16:creationId xmlns:a16="http://schemas.microsoft.com/office/drawing/2014/main" id="{412260ED-65F1-425A-9377-76AC94472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3067"/>
                <a:ext cx="95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7878" name="Group 54">
              <a:extLst>
                <a:ext uri="{FF2B5EF4-FFF2-40B4-BE49-F238E27FC236}">
                  <a16:creationId xmlns:a16="http://schemas.microsoft.com/office/drawing/2014/main" id="{23BCDE0B-268C-4682-B831-11CAA3689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3" y="2215"/>
              <a:ext cx="681" cy="454"/>
              <a:chOff x="3696" y="2840"/>
              <a:chExt cx="681" cy="454"/>
            </a:xfrm>
          </p:grpSpPr>
          <p:sp>
            <p:nvSpPr>
              <p:cNvPr id="77879" name="Line 55">
                <a:extLst>
                  <a:ext uri="{FF2B5EF4-FFF2-40B4-BE49-F238E27FC236}">
                    <a16:creationId xmlns:a16="http://schemas.microsoft.com/office/drawing/2014/main" id="{A917B2AB-AA74-4EA4-AD38-EF428DDB3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840"/>
                <a:ext cx="681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7880" name="Text Box 56">
                <a:extLst>
                  <a:ext uri="{FF2B5EF4-FFF2-40B4-BE49-F238E27FC236}">
                    <a16:creationId xmlns:a16="http://schemas.microsoft.com/office/drawing/2014/main" id="{1D9E49AF-7175-4883-8A01-31D20908A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3003"/>
                <a:ext cx="2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77881" name="Text Box 57">
              <a:extLst>
                <a:ext uri="{FF2B5EF4-FFF2-40B4-BE49-F238E27FC236}">
                  <a16:creationId xmlns:a16="http://schemas.microsoft.com/office/drawing/2014/main" id="{91BB85D8-C433-46C0-AFFC-751FA1E3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14"/>
              <a:ext cx="14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Figure 2.18</a:t>
              </a:r>
            </a:p>
          </p:txBody>
        </p:sp>
      </p:grpSp>
      <p:sp>
        <p:nvSpPr>
          <p:cNvPr id="77883" name="Oval 59">
            <a:extLst>
              <a:ext uri="{FF2B5EF4-FFF2-40B4-BE49-F238E27FC236}">
                <a16:creationId xmlns:a16="http://schemas.microsoft.com/office/drawing/2014/main" id="{0F8331F6-C7C0-4DCF-9F7F-F5EAEC49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713" y="2092326"/>
            <a:ext cx="684212" cy="6842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1" name="Title 60">
            <a:extLst>
              <a:ext uri="{FF2B5EF4-FFF2-40B4-BE49-F238E27FC236}">
                <a16:creationId xmlns:a16="http://schemas.microsoft.com/office/drawing/2014/main" id="{8009DE57-C663-458A-93D0-C5E436A9A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61913"/>
            <a:ext cx="8229600" cy="63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64DEA-5372-4E54-81BF-1C68464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155325D5-3CA1-4C67-BC17-75FCAAA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C25A-6701-4DBC-822F-87B4EE4A0763}" type="slidenum">
              <a:rPr lang="en-US" altLang="zh-TW"/>
              <a:pPr/>
              <a:t>31</a:t>
            </a:fld>
            <a:endParaRPr lang="en-US" altLang="zh-TW"/>
          </a:p>
        </p:txBody>
      </p:sp>
      <p:grpSp>
        <p:nvGrpSpPr>
          <p:cNvPr id="78850" name="Group 2">
            <a:extLst>
              <a:ext uri="{FF2B5EF4-FFF2-40B4-BE49-F238E27FC236}">
                <a16:creationId xmlns:a16="http://schemas.microsoft.com/office/drawing/2014/main" id="{F23C5062-E67B-4F6A-8475-3E0AB5AD8188}"/>
              </a:ext>
            </a:extLst>
          </p:cNvPr>
          <p:cNvGrpSpPr>
            <a:grpSpLocks/>
          </p:cNvGrpSpPr>
          <p:nvPr/>
        </p:nvGrpSpPr>
        <p:grpSpPr bwMode="auto">
          <a:xfrm>
            <a:off x="8832850" y="5060950"/>
            <a:ext cx="1295400" cy="1081088"/>
            <a:chOff x="4604" y="3188"/>
            <a:chExt cx="816" cy="681"/>
          </a:xfrm>
        </p:grpSpPr>
        <p:grpSp>
          <p:nvGrpSpPr>
            <p:cNvPr id="78851" name="Group 3">
              <a:extLst>
                <a:ext uri="{FF2B5EF4-FFF2-40B4-BE49-F238E27FC236}">
                  <a16:creationId xmlns:a16="http://schemas.microsoft.com/office/drawing/2014/main" id="{7FBF9A7C-561F-4E27-B12A-405BE3F571C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94" y="3188"/>
              <a:ext cx="453" cy="454"/>
              <a:chOff x="2200" y="2160"/>
              <a:chExt cx="453" cy="454"/>
            </a:xfrm>
          </p:grpSpPr>
          <p:sp>
            <p:nvSpPr>
              <p:cNvPr id="78852" name="Oval 4">
                <a:extLst>
                  <a:ext uri="{FF2B5EF4-FFF2-40B4-BE49-F238E27FC236}">
                    <a16:creationId xmlns:a16="http://schemas.microsoft.com/office/drawing/2014/main" id="{E1E87052-807E-4BB2-BCE3-B14B6997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2160"/>
                <a:ext cx="453" cy="45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8853" name="Line 5">
                <a:extLst>
                  <a:ext uri="{FF2B5EF4-FFF2-40B4-BE49-F238E27FC236}">
                    <a16:creationId xmlns:a16="http://schemas.microsoft.com/office/drawing/2014/main" id="{5AD4D591-6554-4FA3-ABF9-C983A7F19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0" cy="1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</p:grpSp>
        <p:sp>
          <p:nvSpPr>
            <p:cNvPr id="78854" name="Text Box 6">
              <a:extLst>
                <a:ext uri="{FF2B5EF4-FFF2-40B4-BE49-F238E27FC236}">
                  <a16:creationId xmlns:a16="http://schemas.microsoft.com/office/drawing/2014/main" id="{BF10CFB6-3847-4E1B-8A31-A3FBEFEC3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63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…, 9</a:t>
              </a:r>
            </a:p>
          </p:txBody>
        </p:sp>
      </p:grpSp>
      <p:sp>
        <p:nvSpPr>
          <p:cNvPr id="78856" name="Rectangle 8">
            <a:extLst>
              <a:ext uri="{FF2B5EF4-FFF2-40B4-BE49-F238E27FC236}">
                <a16:creationId xmlns:a16="http://schemas.microsoft.com/office/drawing/2014/main" id="{D5E0EE0B-F4C6-4F66-9461-495A6E2B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/>
              <a:t> </a:t>
            </a:r>
          </a:p>
        </p:txBody>
      </p:sp>
      <p:grpSp>
        <p:nvGrpSpPr>
          <p:cNvPr id="78910" name="Group 62">
            <a:extLst>
              <a:ext uri="{FF2B5EF4-FFF2-40B4-BE49-F238E27FC236}">
                <a16:creationId xmlns:a16="http://schemas.microsoft.com/office/drawing/2014/main" id="{C1F9B1DC-D1C6-4F7B-982B-40666EFCD7CA}"/>
              </a:ext>
            </a:extLst>
          </p:cNvPr>
          <p:cNvGrpSpPr>
            <a:grpSpLocks/>
          </p:cNvGrpSpPr>
          <p:nvPr/>
        </p:nvGrpSpPr>
        <p:grpSpPr bwMode="auto">
          <a:xfrm>
            <a:off x="1520826" y="1716089"/>
            <a:ext cx="8918575" cy="3608387"/>
            <a:chOff x="-2" y="1081"/>
            <a:chExt cx="5618" cy="2273"/>
          </a:xfrm>
        </p:grpSpPr>
        <p:grpSp>
          <p:nvGrpSpPr>
            <p:cNvPr id="78857" name="Group 9">
              <a:extLst>
                <a:ext uri="{FF2B5EF4-FFF2-40B4-BE49-F238E27FC236}">
                  <a16:creationId xmlns:a16="http://schemas.microsoft.com/office/drawing/2014/main" id="{4B994A91-B62B-4D0F-A041-A03E5D3F0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" y="1081"/>
              <a:ext cx="5618" cy="2213"/>
              <a:chOff x="-2" y="1081"/>
              <a:chExt cx="5618" cy="2213"/>
            </a:xfrm>
          </p:grpSpPr>
          <p:grpSp>
            <p:nvGrpSpPr>
              <p:cNvPr id="78858" name="Group 10">
                <a:extLst>
                  <a:ext uri="{FF2B5EF4-FFF2-40B4-BE49-F238E27FC236}">
                    <a16:creationId xmlns:a16="http://schemas.microsoft.com/office/drawing/2014/main" id="{FA4AEFD5-BB27-4CD1-9E3F-C8713E45A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1081"/>
                <a:ext cx="816" cy="681"/>
                <a:chOff x="2010" y="1933"/>
                <a:chExt cx="816" cy="681"/>
              </a:xfrm>
            </p:grpSpPr>
            <p:grpSp>
              <p:nvGrpSpPr>
                <p:cNvPr id="78859" name="Group 11">
                  <a:extLst>
                    <a:ext uri="{FF2B5EF4-FFF2-40B4-BE49-F238E27FC236}">
                      <a16:creationId xmlns:a16="http://schemas.microsoft.com/office/drawing/2014/main" id="{E55B53AF-2AE7-47DD-AA29-31F727C8F6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0" y="2160"/>
                  <a:ext cx="453" cy="454"/>
                  <a:chOff x="2200" y="2160"/>
                  <a:chExt cx="453" cy="454"/>
                </a:xfrm>
              </p:grpSpPr>
              <p:sp>
                <p:nvSpPr>
                  <p:cNvPr id="78860" name="Oval 12">
                    <a:extLst>
                      <a:ext uri="{FF2B5EF4-FFF2-40B4-BE49-F238E27FC236}">
                        <a16:creationId xmlns:a16="http://schemas.microsoft.com/office/drawing/2014/main" id="{CA2BEE03-724F-432B-8BC1-5C92133F66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0" y="2160"/>
                    <a:ext cx="453" cy="45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8861" name="Line 13">
                    <a:extLst>
                      <a:ext uri="{FF2B5EF4-FFF2-40B4-BE49-F238E27FC236}">
                        <a16:creationId xmlns:a16="http://schemas.microsoft.com/office/drawing/2014/main" id="{DD7DA612-1F71-4FF5-99B4-59DAF63724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00" y="2341"/>
                    <a:ext cx="0" cy="1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sp>
              <p:nvSpPr>
                <p:cNvPr id="78862" name="Text Box 14">
                  <a:extLst>
                    <a:ext uri="{FF2B5EF4-FFF2-40B4-BE49-F238E27FC236}">
                      <a16:creationId xmlns:a16="http://schemas.microsoft.com/office/drawing/2014/main" id="{EF47F893-4DEC-4D7C-847F-49641EA111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0" y="1933"/>
                  <a:ext cx="81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TW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0, 1, …, 9</a:t>
                  </a:r>
                </a:p>
              </p:txBody>
            </p:sp>
          </p:grpSp>
          <p:grpSp>
            <p:nvGrpSpPr>
              <p:cNvPr id="78863" name="Group 15">
                <a:extLst>
                  <a:ext uri="{FF2B5EF4-FFF2-40B4-BE49-F238E27FC236}">
                    <a16:creationId xmlns:a16="http://schemas.microsoft.com/office/drawing/2014/main" id="{1B75F9DF-9EF7-4573-8155-620100A1B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8864" name="Group 16">
                  <a:extLst>
                    <a:ext uri="{FF2B5EF4-FFF2-40B4-BE49-F238E27FC236}">
                      <a16:creationId xmlns:a16="http://schemas.microsoft.com/office/drawing/2014/main" id="{9B24A8A5-8A3A-412C-B5A4-3304624CE3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2" y="1525"/>
                  <a:ext cx="3925" cy="1769"/>
                  <a:chOff x="-2" y="1525"/>
                  <a:chExt cx="3925" cy="1769"/>
                </a:xfrm>
              </p:grpSpPr>
              <p:grpSp>
                <p:nvGrpSpPr>
                  <p:cNvPr id="78865" name="Group 17">
                    <a:extLst>
                      <a:ext uri="{FF2B5EF4-FFF2-40B4-BE49-F238E27FC236}">
                        <a16:creationId xmlns:a16="http://schemas.microsoft.com/office/drawing/2014/main" id="{C9A5360D-1A11-4ECE-BD7B-BCC5C03CA7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61" y="2016"/>
                    <a:ext cx="1240" cy="525"/>
                    <a:chOff x="1361" y="2016"/>
                    <a:chExt cx="1240" cy="525"/>
                  </a:xfrm>
                </p:grpSpPr>
                <p:sp>
                  <p:nvSpPr>
                    <p:cNvPr id="78866" name="Line 18">
                      <a:extLst>
                        <a:ext uri="{FF2B5EF4-FFF2-40B4-BE49-F238E27FC236}">
                          <a16:creationId xmlns:a16="http://schemas.microsoft.com/office/drawing/2014/main" id="{3847C39E-9B77-4DAD-9FF4-0B48233073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1" y="2299"/>
                      <a:ext cx="6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67" name="Text Box 19">
                      <a:extLst>
                        <a:ext uri="{FF2B5EF4-FFF2-40B4-BE49-F238E27FC236}">
                          <a16:creationId xmlns:a16="http://schemas.microsoft.com/office/drawing/2014/main" id="{E7797804-0406-4A91-A72B-491ECDE7157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61" y="2016"/>
                      <a:ext cx="77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24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</a:t>
                      </a:r>
                      <a:r>
                        <a:rPr lang="en-US" altLang="zh-TW" sz="2000" b="1"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 , -</a:t>
                      </a:r>
                    </a:p>
                  </p:txBody>
                </p:sp>
                <p:sp>
                  <p:nvSpPr>
                    <p:cNvPr id="78868" name="Oval 20">
                      <a:extLst>
                        <a:ext uri="{FF2B5EF4-FFF2-40B4-BE49-F238E27FC236}">
                          <a16:creationId xmlns:a16="http://schemas.microsoft.com/office/drawing/2014/main" id="{42E05360-AFD8-4D46-9A21-26C28377B6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7" y="2042"/>
                      <a:ext cx="544" cy="499"/>
                    </a:xfrm>
                    <a:prstGeom prst="ellipse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69" name="Text Box 21">
                      <a:extLst>
                        <a:ext uri="{FF2B5EF4-FFF2-40B4-BE49-F238E27FC236}">
                          <a16:creationId xmlns:a16="http://schemas.microsoft.com/office/drawing/2014/main" id="{07024AB2-E0C0-4F44-AE01-2FCDA8C30C6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97" y="2133"/>
                      <a:ext cx="40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{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}</a:t>
                      </a:r>
                    </a:p>
                  </p:txBody>
                </p:sp>
              </p:grpSp>
              <p:sp>
                <p:nvSpPr>
                  <p:cNvPr id="78870" name="Text Box 22">
                    <a:extLst>
                      <a:ext uri="{FF2B5EF4-FFF2-40B4-BE49-F238E27FC236}">
                        <a16:creationId xmlns:a16="http://schemas.microsoft.com/office/drawing/2014/main" id="{2E59C8B8-AC09-488D-B1E1-1413403EF5F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" y="2168"/>
                    <a:ext cx="4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start</a:t>
                    </a:r>
                  </a:p>
                </p:txBody>
              </p:sp>
              <p:grpSp>
                <p:nvGrpSpPr>
                  <p:cNvPr id="78871" name="Group 23">
                    <a:extLst>
                      <a:ext uri="{FF2B5EF4-FFF2-40B4-BE49-F238E27FC236}">
                        <a16:creationId xmlns:a16="http://schemas.microsoft.com/office/drawing/2014/main" id="{169D08DD-59C6-41DC-B4CC-2482B30F10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" y="2077"/>
                    <a:ext cx="1003" cy="610"/>
                    <a:chOff x="383" y="2077"/>
                    <a:chExt cx="1003" cy="610"/>
                  </a:xfrm>
                </p:grpSpPr>
                <p:sp>
                  <p:nvSpPr>
                    <p:cNvPr id="78872" name="Line 24">
                      <a:extLst>
                        <a:ext uri="{FF2B5EF4-FFF2-40B4-BE49-F238E27FC236}">
                          <a16:creationId xmlns:a16="http://schemas.microsoft.com/office/drawing/2014/main" id="{B1E045CD-BB1C-471C-99CF-DEBA2E2E7E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014" y="2475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73" name="Line 25">
                      <a:extLst>
                        <a:ext uri="{FF2B5EF4-FFF2-40B4-BE49-F238E27FC236}">
                          <a16:creationId xmlns:a16="http://schemas.microsoft.com/office/drawing/2014/main" id="{236AA1A5-CED9-42DE-B7A9-67E30A6137B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" y="2304"/>
                      <a:ext cx="4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74" name="Oval 26">
                      <a:extLst>
                        <a:ext uri="{FF2B5EF4-FFF2-40B4-BE49-F238E27FC236}">
                          <a16:creationId xmlns:a16="http://schemas.microsoft.com/office/drawing/2014/main" id="{57FE3728-9AA5-47DB-BF79-670BAC0BB5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7" y="2077"/>
                      <a:ext cx="544" cy="499"/>
                    </a:xfrm>
                    <a:prstGeom prst="ellipse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75" name="Text Box 27">
                      <a:extLst>
                        <a:ext uri="{FF2B5EF4-FFF2-40B4-BE49-F238E27FC236}">
                          <a16:creationId xmlns:a16="http://schemas.microsoft.com/office/drawing/2014/main" id="{6EA6B372-F83C-4B54-B96C-F389D64D404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48" y="2158"/>
                      <a:ext cx="638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{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}</a:t>
                      </a:r>
                    </a:p>
                  </p:txBody>
                </p:sp>
                <p:sp>
                  <p:nvSpPr>
                    <p:cNvPr id="78876" name="Line 28">
                      <a:extLst>
                        <a:ext uri="{FF2B5EF4-FFF2-40B4-BE49-F238E27FC236}">
                          <a16:creationId xmlns:a16="http://schemas.microsoft.com/office/drawing/2014/main" id="{3F6E1F8B-E9BF-491D-806F-5DE6E32A97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16176898" flipH="1">
                      <a:off x="1150" y="2611"/>
                      <a:ext cx="81" cy="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</p:grpSp>
              <p:grpSp>
                <p:nvGrpSpPr>
                  <p:cNvPr id="78877" name="Group 29">
                    <a:extLst>
                      <a:ext uri="{FF2B5EF4-FFF2-40B4-BE49-F238E27FC236}">
                        <a16:creationId xmlns:a16="http://schemas.microsoft.com/office/drawing/2014/main" id="{1C9BBFBF-D2B7-4794-9E9D-C466D40173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8" y="1525"/>
                    <a:ext cx="2585" cy="635"/>
                    <a:chOff x="1338" y="1525"/>
                    <a:chExt cx="2585" cy="635"/>
                  </a:xfrm>
                </p:grpSpPr>
                <p:sp>
                  <p:nvSpPr>
                    <p:cNvPr id="78878" name="Oval 30">
                      <a:extLst>
                        <a:ext uri="{FF2B5EF4-FFF2-40B4-BE49-F238E27FC236}">
                          <a16:creationId xmlns:a16="http://schemas.microsoft.com/office/drawing/2014/main" id="{D091AE31-02B9-4259-A91B-153AE6C7F7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3" y="1525"/>
                      <a:ext cx="544" cy="499"/>
                    </a:xfrm>
                    <a:prstGeom prst="ellipse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79" name="Text Box 31">
                      <a:extLst>
                        <a:ext uri="{FF2B5EF4-FFF2-40B4-BE49-F238E27FC236}">
                          <a16:creationId xmlns:a16="http://schemas.microsoft.com/office/drawing/2014/main" id="{25881AEE-4D27-43CF-8DB3-B00B812E5FE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53" y="161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{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}</a:t>
                      </a:r>
                    </a:p>
                  </p:txBody>
                </p:sp>
                <p:sp>
                  <p:nvSpPr>
                    <p:cNvPr id="78880" name="Line 32">
                      <a:extLst>
                        <a:ext uri="{FF2B5EF4-FFF2-40B4-BE49-F238E27FC236}">
                          <a16:creationId xmlns:a16="http://schemas.microsoft.com/office/drawing/2014/main" id="{57775C1C-505E-4287-997C-49B686B782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8" y="1706"/>
                      <a:ext cx="1996" cy="45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81" name="Text Box 33">
                      <a:extLst>
                        <a:ext uri="{FF2B5EF4-FFF2-40B4-BE49-F238E27FC236}">
                          <a16:creationId xmlns:a16="http://schemas.microsoft.com/office/drawing/2014/main" id="{0B3486EF-66B9-4566-A289-292E0B13F26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616"/>
                      <a:ext cx="99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2000" b="1"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0, 1, …, 9</a:t>
                      </a:r>
                    </a:p>
                  </p:txBody>
                </p:sp>
              </p:grpSp>
              <p:grpSp>
                <p:nvGrpSpPr>
                  <p:cNvPr id="78882" name="Group 34">
                    <a:extLst>
                      <a:ext uri="{FF2B5EF4-FFF2-40B4-BE49-F238E27FC236}">
                        <a16:creationId xmlns:a16="http://schemas.microsoft.com/office/drawing/2014/main" id="{15CEB7B8-FFF4-4A71-B3D6-BBE3D2150A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38" y="2478"/>
                    <a:ext cx="2575" cy="816"/>
                    <a:chOff x="1338" y="2478"/>
                    <a:chExt cx="2575" cy="816"/>
                  </a:xfrm>
                </p:grpSpPr>
                <p:sp>
                  <p:nvSpPr>
                    <p:cNvPr id="78883" name="Oval 35">
                      <a:extLst>
                        <a:ext uri="{FF2B5EF4-FFF2-40B4-BE49-F238E27FC236}">
                          <a16:creationId xmlns:a16="http://schemas.microsoft.com/office/drawing/2014/main" id="{0C7EE88C-C420-4791-AA96-559973FF5D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3" y="2795"/>
                      <a:ext cx="544" cy="499"/>
                    </a:xfrm>
                    <a:prstGeom prst="ellipse">
                      <a:avLst/>
                    </a:prstGeom>
                    <a:solidFill>
                      <a:schemeClr val="folHlink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84" name="Text Box 36">
                      <a:extLst>
                        <a:ext uri="{FF2B5EF4-FFF2-40B4-BE49-F238E27FC236}">
                          <a16:creationId xmlns:a16="http://schemas.microsoft.com/office/drawing/2014/main" id="{9B73307D-C402-457D-8855-16EF8555A2D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2886"/>
                      <a:ext cx="67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{</a:t>
                      </a:r>
                      <a:r>
                        <a:rPr lang="en-US" altLang="zh-TW" sz="2400" b="1" i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TW" sz="2400" b="1" baseline="-2500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TW" sz="2400" b="1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}</a:t>
                      </a:r>
                    </a:p>
                  </p:txBody>
                </p:sp>
                <p:sp>
                  <p:nvSpPr>
                    <p:cNvPr id="78885" name="Line 37">
                      <a:extLst>
                        <a:ext uri="{FF2B5EF4-FFF2-40B4-BE49-F238E27FC236}">
                          <a16:creationId xmlns:a16="http://schemas.microsoft.com/office/drawing/2014/main" id="{281E275C-4AF5-4328-B090-02BC4A7AAD0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8" y="2478"/>
                      <a:ext cx="1996" cy="5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8886" name="Text Box 38">
                      <a:extLst>
                        <a:ext uri="{FF2B5EF4-FFF2-40B4-BE49-F238E27FC236}">
                          <a16:creationId xmlns:a16="http://schemas.microsoft.com/office/drawing/2014/main" id="{31A0FFE3-AE85-4583-8CFF-036C4E9360F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09" y="2528"/>
                      <a:ext cx="998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l">
                        <a:spcBef>
                          <a:spcPct val="50000"/>
                        </a:spcBef>
                      </a:pPr>
                      <a:r>
                        <a:rPr lang="en-US" altLang="zh-TW" sz="3600">
                          <a:solidFill>
                            <a:srgbClr val="FFFF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78887" name="Group 39">
                  <a:extLst>
                    <a:ext uri="{FF2B5EF4-FFF2-40B4-BE49-F238E27FC236}">
                      <a16:creationId xmlns:a16="http://schemas.microsoft.com/office/drawing/2014/main" id="{8C09AACE-8574-4949-9E2E-20C92C7750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8" y="1888"/>
                  <a:ext cx="1254" cy="381"/>
                  <a:chOff x="2608" y="1888"/>
                  <a:chExt cx="1254" cy="381"/>
                </a:xfrm>
              </p:grpSpPr>
              <p:sp>
                <p:nvSpPr>
                  <p:cNvPr id="78888" name="Line 40">
                    <a:extLst>
                      <a:ext uri="{FF2B5EF4-FFF2-40B4-BE49-F238E27FC236}">
                        <a16:creationId xmlns:a16="http://schemas.microsoft.com/office/drawing/2014/main" id="{70B4B021-4447-4041-8850-1BDD4AFD64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08" y="1888"/>
                    <a:ext cx="726" cy="31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8889" name="Text Box 41">
                    <a:extLst>
                      <a:ext uri="{FF2B5EF4-FFF2-40B4-BE49-F238E27FC236}">
                        <a16:creationId xmlns:a16="http://schemas.microsoft.com/office/drawing/2014/main" id="{97832BD8-029E-415F-8F5D-BFAD3491A4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09" y="2019"/>
                    <a:ext cx="95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78890" name="Group 42">
                  <a:extLst>
                    <a:ext uri="{FF2B5EF4-FFF2-40B4-BE49-F238E27FC236}">
                      <a16:creationId xmlns:a16="http://schemas.microsoft.com/office/drawing/2014/main" id="{D5553111-A5BA-4823-83C4-2B5638F38F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62" y="2242"/>
                  <a:ext cx="772" cy="689"/>
                  <a:chOff x="2562" y="2242"/>
                  <a:chExt cx="772" cy="689"/>
                </a:xfrm>
              </p:grpSpPr>
              <p:sp>
                <p:nvSpPr>
                  <p:cNvPr id="78891" name="Line 43">
                    <a:extLst>
                      <a:ext uri="{FF2B5EF4-FFF2-40B4-BE49-F238E27FC236}">
                        <a16:creationId xmlns:a16="http://schemas.microsoft.com/office/drawing/2014/main" id="{263B4F7F-6C9C-41D6-8DD9-850FEBE6B5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2" y="2432"/>
                    <a:ext cx="772" cy="4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8892" name="Rectangle 44">
                    <a:extLst>
                      <a:ext uri="{FF2B5EF4-FFF2-40B4-BE49-F238E27FC236}">
                        <a16:creationId xmlns:a16="http://schemas.microsoft.com/office/drawing/2014/main" id="{07145A25-18E6-4E95-956A-63ACC5B08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9" y="2242"/>
                    <a:ext cx="18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8893" name="Group 45">
                <a:extLst>
                  <a:ext uri="{FF2B5EF4-FFF2-40B4-BE49-F238E27FC236}">
                    <a16:creationId xmlns:a16="http://schemas.microsoft.com/office/drawing/2014/main" id="{27F66071-8EAD-40CA-AE66-69E2C5DA9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3" y="1375"/>
                <a:ext cx="1723" cy="695"/>
                <a:chOff x="3893" y="1375"/>
                <a:chExt cx="1723" cy="695"/>
              </a:xfrm>
            </p:grpSpPr>
            <p:grpSp>
              <p:nvGrpSpPr>
                <p:cNvPr id="78894" name="Group 46">
                  <a:extLst>
                    <a:ext uri="{FF2B5EF4-FFF2-40B4-BE49-F238E27FC236}">
                      <a16:creationId xmlns:a16="http://schemas.microsoft.com/office/drawing/2014/main" id="{70E7CBC7-FDB3-42CC-99C7-971A6DEC87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8" y="1480"/>
                  <a:ext cx="1148" cy="590"/>
                  <a:chOff x="4468" y="1480"/>
                  <a:chExt cx="1148" cy="590"/>
                </a:xfrm>
              </p:grpSpPr>
              <p:sp>
                <p:nvSpPr>
                  <p:cNvPr id="78895" name="Oval 47">
                    <a:extLst>
                      <a:ext uri="{FF2B5EF4-FFF2-40B4-BE49-F238E27FC236}">
                        <a16:creationId xmlns:a16="http://schemas.microsoft.com/office/drawing/2014/main" id="{D8D6BFEB-BE23-4823-8B80-8D15C025A6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68" y="1480"/>
                    <a:ext cx="1088" cy="590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8896" name="Oval 48">
                    <a:extLst>
                      <a:ext uri="{FF2B5EF4-FFF2-40B4-BE49-F238E27FC236}">
                        <a16:creationId xmlns:a16="http://schemas.microsoft.com/office/drawing/2014/main" id="{E6E340AC-B748-4772-A26C-69D133396C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8" y="1531"/>
                    <a:ext cx="1043" cy="498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8897" name="Text Box 49">
                    <a:extLst>
                      <a:ext uri="{FF2B5EF4-FFF2-40B4-BE49-F238E27FC236}">
                        <a16:creationId xmlns:a16="http://schemas.microsoft.com/office/drawing/2014/main" id="{6DAABB0B-D80B-4A26-87DD-67DFD23756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8" y="1603"/>
                    <a:ext cx="108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</p:grpSp>
            <p:sp>
              <p:nvSpPr>
                <p:cNvPr id="78898" name="Line 50">
                  <a:extLst>
                    <a:ext uri="{FF2B5EF4-FFF2-40B4-BE49-F238E27FC236}">
                      <a16:creationId xmlns:a16="http://schemas.microsoft.com/office/drawing/2014/main" id="{894FF9AD-F8B9-4AC2-BC8F-2EFDF49E4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3" y="1777"/>
                  <a:ext cx="5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8899" name="Text Box 51">
                  <a:extLst>
                    <a:ext uri="{FF2B5EF4-FFF2-40B4-BE49-F238E27FC236}">
                      <a16:creationId xmlns:a16="http://schemas.microsoft.com/office/drawing/2014/main" id="{F9B5618D-198F-4693-A4E5-41A64B8282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79" y="1375"/>
                  <a:ext cx="40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8900" name="Group 52">
              <a:extLst>
                <a:ext uri="{FF2B5EF4-FFF2-40B4-BE49-F238E27FC236}">
                  <a16:creationId xmlns:a16="http://schemas.microsoft.com/office/drawing/2014/main" id="{AB3286EE-CCE9-4DC2-B81C-900658837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764"/>
              <a:ext cx="1723" cy="590"/>
              <a:chOff x="3878" y="2764"/>
              <a:chExt cx="1723" cy="590"/>
            </a:xfrm>
          </p:grpSpPr>
          <p:grpSp>
            <p:nvGrpSpPr>
              <p:cNvPr id="78901" name="Group 53">
                <a:extLst>
                  <a:ext uri="{FF2B5EF4-FFF2-40B4-BE49-F238E27FC236}">
                    <a16:creationId xmlns:a16="http://schemas.microsoft.com/office/drawing/2014/main" id="{62DFC096-AE4F-4377-BEA3-F8C9B51C3A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3" y="2764"/>
                <a:ext cx="1148" cy="590"/>
                <a:chOff x="4468" y="1480"/>
                <a:chExt cx="1148" cy="590"/>
              </a:xfrm>
            </p:grpSpPr>
            <p:sp>
              <p:nvSpPr>
                <p:cNvPr id="78902" name="Oval 54">
                  <a:extLst>
                    <a:ext uri="{FF2B5EF4-FFF2-40B4-BE49-F238E27FC236}">
                      <a16:creationId xmlns:a16="http://schemas.microsoft.com/office/drawing/2014/main" id="{8A8855EA-95DD-4C5B-BA9E-9CB3531AB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8903" name="Oval 55">
                  <a:extLst>
                    <a:ext uri="{FF2B5EF4-FFF2-40B4-BE49-F238E27FC236}">
                      <a16:creationId xmlns:a16="http://schemas.microsoft.com/office/drawing/2014/main" id="{7176A3AB-E191-40C4-9AC5-84DCAB67C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8904" name="Text Box 56">
                  <a:extLst>
                    <a:ext uri="{FF2B5EF4-FFF2-40B4-BE49-F238E27FC236}">
                      <a16:creationId xmlns:a16="http://schemas.microsoft.com/office/drawing/2014/main" id="{A949E39B-178E-4573-8CC3-60E40BB92D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</p:grpSp>
          <p:sp>
            <p:nvSpPr>
              <p:cNvPr id="78905" name="Line 57">
                <a:extLst>
                  <a:ext uri="{FF2B5EF4-FFF2-40B4-BE49-F238E27FC236}">
                    <a16:creationId xmlns:a16="http://schemas.microsoft.com/office/drawing/2014/main" id="{A841277A-2655-4BB8-8976-820CE0AAD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061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8906" name="Text Box 58">
                <a:extLst>
                  <a:ext uri="{FF2B5EF4-FFF2-40B4-BE49-F238E27FC236}">
                    <a16:creationId xmlns:a16="http://schemas.microsoft.com/office/drawing/2014/main" id="{4F7BCA99-B5CA-442D-AB4C-4A853C0C1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" y="2819"/>
                <a:ext cx="91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sz="1600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…9</a:t>
                </a:r>
              </a:p>
            </p:txBody>
          </p:sp>
        </p:grpSp>
        <p:grpSp>
          <p:nvGrpSpPr>
            <p:cNvPr id="78907" name="Group 59">
              <a:extLst>
                <a:ext uri="{FF2B5EF4-FFF2-40B4-BE49-F238E27FC236}">
                  <a16:creationId xmlns:a16="http://schemas.microsoft.com/office/drawing/2014/main" id="{A6A628C4-E6A9-4E45-8640-42F6F749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6" y="2069"/>
              <a:ext cx="817" cy="681"/>
              <a:chOff x="4376" y="2069"/>
              <a:chExt cx="817" cy="681"/>
            </a:xfrm>
          </p:grpSpPr>
          <p:sp>
            <p:nvSpPr>
              <p:cNvPr id="78908" name="Line 60">
                <a:extLst>
                  <a:ext uri="{FF2B5EF4-FFF2-40B4-BE49-F238E27FC236}">
                    <a16:creationId xmlns:a16="http://schemas.microsoft.com/office/drawing/2014/main" id="{6BBE9FCA-2E61-4F9F-BBF8-924573677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2" y="2069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8909" name="Text Box 61">
                <a:extLst>
                  <a:ext uri="{FF2B5EF4-FFF2-40B4-BE49-F238E27FC236}">
                    <a16:creationId xmlns:a16="http://schemas.microsoft.com/office/drawing/2014/main" id="{6EC6CC56-C616-433E-8737-F2671E35F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6" y="2251"/>
                <a:ext cx="8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…9</a:t>
                </a:r>
                <a:endParaRPr lang="en-US" altLang="zh-TW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4" name="Title 63">
            <a:extLst>
              <a:ext uri="{FF2B5EF4-FFF2-40B4-BE49-F238E27FC236}">
                <a16:creationId xmlns:a16="http://schemas.microsoft.com/office/drawing/2014/main" id="{1EE9A0D8-81F4-49B0-A215-A0393373FE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5EDA8-232C-4EAD-9D02-ACB5FEEF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>
            <a:extLst>
              <a:ext uri="{FF2B5EF4-FFF2-40B4-BE49-F238E27FC236}">
                <a16:creationId xmlns:a16="http://schemas.microsoft.com/office/drawing/2014/main" id="{C3C2D605-2C03-4DDC-B4AF-18028CA4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E47EF-7030-4F14-8A89-F88003F9BCA0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233D8B9-3C80-4A80-B1CC-F15A84E3C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1124" y="1382712"/>
            <a:ext cx="903605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 Example: (cont’d)</a:t>
            </a:r>
          </a:p>
          <a:p>
            <a:pPr lvl="1"/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The dead state </a:t>
            </a:r>
            <a:r>
              <a:rPr lang="en-US" altLang="zh-TW" b="1" dirty="0">
                <a:solidFill>
                  <a:srgbClr val="00B050"/>
                </a:solidFill>
                <a:latin typeface="Symbol" panose="05050102010706020507" pitchFamily="18" charset="2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TW" b="1" dirty="0">
                <a:solidFill>
                  <a:srgbClr val="00B05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need be shown. </a:t>
            </a: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/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en-US" altLang="zh-TW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cs typeface="Arial" panose="020B0604020202020204" pitchFamily="34" charset="0"/>
                <a:sym typeface="Symbol" panose="05050102010706020507" pitchFamily="18" charset="2"/>
              </a:rPr>
              <a:t>But according to Section 2.3.7a, the diagram in the last page may be regarded as deterministic.</a:t>
            </a:r>
          </a:p>
        </p:txBody>
      </p:sp>
      <p:sp>
        <p:nvSpPr>
          <p:cNvPr id="80018" name="Text Box 146">
            <a:extLst>
              <a:ext uri="{FF2B5EF4-FFF2-40B4-BE49-F238E27FC236}">
                <a16:creationId xmlns:a16="http://schemas.microsoft.com/office/drawing/2014/main" id="{6E7A1306-F518-4EAB-A0C6-45728A89C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9" y="4508501"/>
            <a:ext cx="1150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0, 1, …, 9</a:t>
            </a:r>
          </a:p>
        </p:txBody>
      </p:sp>
      <p:grpSp>
        <p:nvGrpSpPr>
          <p:cNvPr id="79932" name="Group 60">
            <a:extLst>
              <a:ext uri="{FF2B5EF4-FFF2-40B4-BE49-F238E27FC236}">
                <a16:creationId xmlns:a16="http://schemas.microsoft.com/office/drawing/2014/main" id="{E7F3E3CB-9A03-4470-95D7-3104F731071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388475" y="4686301"/>
            <a:ext cx="719138" cy="720725"/>
            <a:chOff x="2200" y="2160"/>
            <a:chExt cx="453" cy="454"/>
          </a:xfrm>
        </p:grpSpPr>
        <p:sp>
          <p:nvSpPr>
            <p:cNvPr id="79933" name="Oval 61">
              <a:extLst>
                <a:ext uri="{FF2B5EF4-FFF2-40B4-BE49-F238E27FC236}">
                  <a16:creationId xmlns:a16="http://schemas.microsoft.com/office/drawing/2014/main" id="{58748DF9-5A55-4F95-A652-524EF1FE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9934" name="Line 62">
              <a:extLst>
                <a:ext uri="{FF2B5EF4-FFF2-40B4-BE49-F238E27FC236}">
                  <a16:creationId xmlns:a16="http://schemas.microsoft.com/office/drawing/2014/main" id="{28D66B5F-D54C-44D6-8A9B-3C1AF25BE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79935" name="Text Box 63">
            <a:extLst>
              <a:ext uri="{FF2B5EF4-FFF2-40B4-BE49-F238E27FC236}">
                <a16:creationId xmlns:a16="http://schemas.microsoft.com/office/drawing/2014/main" id="{BB555DE1-EEF2-4C17-B3D1-91AD4BB7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5400676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0, 1, …, 9</a:t>
            </a:r>
          </a:p>
        </p:txBody>
      </p:sp>
      <p:grpSp>
        <p:nvGrpSpPr>
          <p:cNvPr id="79937" name="Group 65">
            <a:extLst>
              <a:ext uri="{FF2B5EF4-FFF2-40B4-BE49-F238E27FC236}">
                <a16:creationId xmlns:a16="http://schemas.microsoft.com/office/drawing/2014/main" id="{8A53097C-9137-4FA1-BCE2-CDDC4233ADBF}"/>
              </a:ext>
            </a:extLst>
          </p:cNvPr>
          <p:cNvGrpSpPr>
            <a:grpSpLocks/>
          </p:cNvGrpSpPr>
          <p:nvPr/>
        </p:nvGrpSpPr>
        <p:grpSpPr bwMode="auto">
          <a:xfrm>
            <a:off x="1774826" y="1341439"/>
            <a:ext cx="8918575" cy="3513137"/>
            <a:chOff x="-2" y="1081"/>
            <a:chExt cx="5618" cy="2213"/>
          </a:xfrm>
        </p:grpSpPr>
        <p:grpSp>
          <p:nvGrpSpPr>
            <p:cNvPr id="79938" name="Group 66">
              <a:extLst>
                <a:ext uri="{FF2B5EF4-FFF2-40B4-BE49-F238E27FC236}">
                  <a16:creationId xmlns:a16="http://schemas.microsoft.com/office/drawing/2014/main" id="{A7A8B43B-94A3-428D-8B9B-784830F30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081"/>
              <a:ext cx="816" cy="681"/>
              <a:chOff x="2010" y="1933"/>
              <a:chExt cx="816" cy="681"/>
            </a:xfrm>
          </p:grpSpPr>
          <p:grpSp>
            <p:nvGrpSpPr>
              <p:cNvPr id="79939" name="Group 67">
                <a:extLst>
                  <a:ext uri="{FF2B5EF4-FFF2-40B4-BE49-F238E27FC236}">
                    <a16:creationId xmlns:a16="http://schemas.microsoft.com/office/drawing/2014/main" id="{C234C5E6-C907-4F6B-A1AA-5463DEC5AC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0" y="2160"/>
                <a:ext cx="453" cy="454"/>
                <a:chOff x="2200" y="2160"/>
                <a:chExt cx="453" cy="454"/>
              </a:xfrm>
            </p:grpSpPr>
            <p:sp>
              <p:nvSpPr>
                <p:cNvPr id="79940" name="Oval 68">
                  <a:extLst>
                    <a:ext uri="{FF2B5EF4-FFF2-40B4-BE49-F238E27FC236}">
                      <a16:creationId xmlns:a16="http://schemas.microsoft.com/office/drawing/2014/main" id="{3CDE1230-5A38-40BD-A3AA-3E7E014B4F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0" y="2160"/>
                  <a:ext cx="453" cy="45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9941" name="Line 69">
                  <a:extLst>
                    <a:ext uri="{FF2B5EF4-FFF2-40B4-BE49-F238E27FC236}">
                      <a16:creationId xmlns:a16="http://schemas.microsoft.com/office/drawing/2014/main" id="{6B9F2C56-387E-4C60-9B1D-60694568A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341"/>
                  <a:ext cx="0" cy="1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sp>
            <p:nvSpPr>
              <p:cNvPr id="79942" name="Text Box 70">
                <a:extLst>
                  <a:ext uri="{FF2B5EF4-FFF2-40B4-BE49-F238E27FC236}">
                    <a16:creationId xmlns:a16="http://schemas.microsoft.com/office/drawing/2014/main" id="{BEACB3A6-752D-4CF6-8EC3-3659B39DD4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0" y="1933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b="1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0, 1, …, 9</a:t>
                </a:r>
              </a:p>
            </p:txBody>
          </p:sp>
        </p:grpSp>
        <p:grpSp>
          <p:nvGrpSpPr>
            <p:cNvPr id="79943" name="Group 71">
              <a:extLst>
                <a:ext uri="{FF2B5EF4-FFF2-40B4-BE49-F238E27FC236}">
                  <a16:creationId xmlns:a16="http://schemas.microsoft.com/office/drawing/2014/main" id="{D6178AA4-FF3A-411E-A1B3-70ACBB321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" y="1525"/>
              <a:ext cx="3925" cy="1769"/>
              <a:chOff x="-2" y="1525"/>
              <a:chExt cx="3925" cy="1769"/>
            </a:xfrm>
          </p:grpSpPr>
          <p:grpSp>
            <p:nvGrpSpPr>
              <p:cNvPr id="79944" name="Group 72">
                <a:extLst>
                  <a:ext uri="{FF2B5EF4-FFF2-40B4-BE49-F238E27FC236}">
                    <a16:creationId xmlns:a16="http://schemas.microsoft.com/office/drawing/2014/main" id="{ABCE4F74-EBB4-45C9-AADD-99E385C69B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" y="1525"/>
                <a:ext cx="3925" cy="1769"/>
                <a:chOff x="-2" y="1525"/>
                <a:chExt cx="3925" cy="1769"/>
              </a:xfrm>
            </p:grpSpPr>
            <p:grpSp>
              <p:nvGrpSpPr>
                <p:cNvPr id="79945" name="Group 73">
                  <a:extLst>
                    <a:ext uri="{FF2B5EF4-FFF2-40B4-BE49-F238E27FC236}">
                      <a16:creationId xmlns:a16="http://schemas.microsoft.com/office/drawing/2014/main" id="{FBBC1715-8BB6-4CA5-9626-F2731D7938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61" y="2016"/>
                  <a:ext cx="1240" cy="525"/>
                  <a:chOff x="1361" y="2016"/>
                  <a:chExt cx="1240" cy="525"/>
                </a:xfrm>
              </p:grpSpPr>
              <p:sp>
                <p:nvSpPr>
                  <p:cNvPr id="79946" name="Line 74">
                    <a:extLst>
                      <a:ext uri="{FF2B5EF4-FFF2-40B4-BE49-F238E27FC236}">
                        <a16:creationId xmlns:a16="http://schemas.microsoft.com/office/drawing/2014/main" id="{08FD3586-1E8A-46C5-A28D-CF2CF9F3CE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81" y="2299"/>
                    <a:ext cx="6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9947" name="Text Box 75">
                    <a:extLst>
                      <a:ext uri="{FF2B5EF4-FFF2-40B4-BE49-F238E27FC236}">
                        <a16:creationId xmlns:a16="http://schemas.microsoft.com/office/drawing/2014/main" id="{A67AD641-9B68-4685-BEDD-B7AACC520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61" y="2016"/>
                    <a:ext cx="77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  </a:t>
                    </a: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rPr>
                      <a:t>+ , -</a:t>
                    </a:r>
                  </a:p>
                </p:txBody>
              </p:sp>
              <p:sp>
                <p:nvSpPr>
                  <p:cNvPr id="79948" name="Oval 76">
                    <a:extLst>
                      <a:ext uri="{FF2B5EF4-FFF2-40B4-BE49-F238E27FC236}">
                        <a16:creationId xmlns:a16="http://schemas.microsoft.com/office/drawing/2014/main" id="{B21B7797-C531-49C8-B620-9307214B5B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2042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9949" name="Text Box 77">
                    <a:extLst>
                      <a:ext uri="{FF2B5EF4-FFF2-40B4-BE49-F238E27FC236}">
                        <a16:creationId xmlns:a16="http://schemas.microsoft.com/office/drawing/2014/main" id="{EAE1531D-F7DE-424E-B29D-12C0B4AAE0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97" y="2133"/>
                    <a:ext cx="409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</p:grpSp>
            <p:sp>
              <p:nvSpPr>
                <p:cNvPr id="79950" name="Text Box 78">
                  <a:extLst>
                    <a:ext uri="{FF2B5EF4-FFF2-40B4-BE49-F238E27FC236}">
                      <a16:creationId xmlns:a16="http://schemas.microsoft.com/office/drawing/2014/main" id="{B433CDA7-D22C-45C2-B7C9-F3A5E75F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2" y="2168"/>
                  <a:ext cx="43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start</a:t>
                  </a:r>
                </a:p>
              </p:txBody>
            </p:sp>
            <p:grpSp>
              <p:nvGrpSpPr>
                <p:cNvPr id="79951" name="Group 79">
                  <a:extLst>
                    <a:ext uri="{FF2B5EF4-FFF2-40B4-BE49-F238E27FC236}">
                      <a16:creationId xmlns:a16="http://schemas.microsoft.com/office/drawing/2014/main" id="{CF97CA91-6552-4ED0-A5FF-AF430D76F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3" y="2077"/>
                  <a:ext cx="1003" cy="610"/>
                  <a:chOff x="383" y="2077"/>
                  <a:chExt cx="1003" cy="610"/>
                </a:xfrm>
              </p:grpSpPr>
              <p:sp>
                <p:nvSpPr>
                  <p:cNvPr id="79952" name="Line 80">
                    <a:extLst>
                      <a:ext uri="{FF2B5EF4-FFF2-40B4-BE49-F238E27FC236}">
                        <a16:creationId xmlns:a16="http://schemas.microsoft.com/office/drawing/2014/main" id="{5009F0E4-054D-4C20-83A2-060230FC6D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014" y="2475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9953" name="Line 81">
                    <a:extLst>
                      <a:ext uri="{FF2B5EF4-FFF2-40B4-BE49-F238E27FC236}">
                        <a16:creationId xmlns:a16="http://schemas.microsoft.com/office/drawing/2014/main" id="{9A68C589-A013-4D9D-90CE-BBB81F4ECF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3" y="2304"/>
                    <a:ext cx="40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9954" name="Oval 82">
                    <a:extLst>
                      <a:ext uri="{FF2B5EF4-FFF2-40B4-BE49-F238E27FC236}">
                        <a16:creationId xmlns:a16="http://schemas.microsoft.com/office/drawing/2014/main" id="{70C98B41-6E86-4673-A99C-BAA1206558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7" y="2077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9955" name="Text Box 83">
                    <a:extLst>
                      <a:ext uri="{FF2B5EF4-FFF2-40B4-BE49-F238E27FC236}">
                        <a16:creationId xmlns:a16="http://schemas.microsoft.com/office/drawing/2014/main" id="{24473D67-17B4-4769-8D5C-A6A738C677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8" y="2158"/>
                    <a:ext cx="63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0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9956" name="Line 84">
                    <a:extLst>
                      <a:ext uri="{FF2B5EF4-FFF2-40B4-BE49-F238E27FC236}">
                        <a16:creationId xmlns:a16="http://schemas.microsoft.com/office/drawing/2014/main" id="{C098D643-CDA0-4056-A06C-9CD6A9425E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176898" flipH="1">
                    <a:off x="1150" y="2611"/>
                    <a:ext cx="81" cy="72"/>
                  </a:xfrm>
                  <a:prstGeom prst="lin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grpSp>
              <p:nvGrpSpPr>
                <p:cNvPr id="79957" name="Group 85">
                  <a:extLst>
                    <a:ext uri="{FF2B5EF4-FFF2-40B4-BE49-F238E27FC236}">
                      <a16:creationId xmlns:a16="http://schemas.microsoft.com/office/drawing/2014/main" id="{22F240AB-BC58-403F-A30E-9C617399CD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1525"/>
                  <a:ext cx="2585" cy="635"/>
                  <a:chOff x="1338" y="1525"/>
                  <a:chExt cx="2585" cy="635"/>
                </a:xfrm>
              </p:grpSpPr>
              <p:sp>
                <p:nvSpPr>
                  <p:cNvPr id="79958" name="Oval 86">
                    <a:extLst>
                      <a:ext uri="{FF2B5EF4-FFF2-40B4-BE49-F238E27FC236}">
                        <a16:creationId xmlns:a16="http://schemas.microsoft.com/office/drawing/2014/main" id="{311D823F-C8BE-4A23-9A59-BCACBFA83F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52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9959" name="Text Box 87">
                    <a:extLst>
                      <a:ext uri="{FF2B5EF4-FFF2-40B4-BE49-F238E27FC236}">
                        <a16:creationId xmlns:a16="http://schemas.microsoft.com/office/drawing/2014/main" id="{0FCF71C8-4556-4188-9BFD-E9E4CB2CC5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3" y="161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, 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4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9960" name="Line 88">
                    <a:extLst>
                      <a:ext uri="{FF2B5EF4-FFF2-40B4-BE49-F238E27FC236}">
                        <a16:creationId xmlns:a16="http://schemas.microsoft.com/office/drawing/2014/main" id="{F3DA6828-12A9-4E42-9E98-727884F1CD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8" y="1706"/>
                    <a:ext cx="1996" cy="45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9961" name="Text Box 89">
                    <a:extLst>
                      <a:ext uri="{FF2B5EF4-FFF2-40B4-BE49-F238E27FC236}">
                        <a16:creationId xmlns:a16="http://schemas.microsoft.com/office/drawing/2014/main" id="{770D4259-9B17-47A5-BB8E-25FE39F774C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616"/>
                    <a:ext cx="9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2000" b="1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0, 1, …, 9</a:t>
                    </a:r>
                  </a:p>
                </p:txBody>
              </p:sp>
            </p:grpSp>
            <p:grpSp>
              <p:nvGrpSpPr>
                <p:cNvPr id="79962" name="Group 90">
                  <a:extLst>
                    <a:ext uri="{FF2B5EF4-FFF2-40B4-BE49-F238E27FC236}">
                      <a16:creationId xmlns:a16="http://schemas.microsoft.com/office/drawing/2014/main" id="{7D078041-5CC3-4E6B-8793-0A8E304BC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2478"/>
                  <a:ext cx="2575" cy="816"/>
                  <a:chOff x="1338" y="2478"/>
                  <a:chExt cx="2575" cy="816"/>
                </a:xfrm>
              </p:grpSpPr>
              <p:sp>
                <p:nvSpPr>
                  <p:cNvPr id="79963" name="Oval 91">
                    <a:extLst>
                      <a:ext uri="{FF2B5EF4-FFF2-40B4-BE49-F238E27FC236}">
                        <a16:creationId xmlns:a16="http://schemas.microsoft.com/office/drawing/2014/main" id="{4BF2C258-4418-4F89-961D-281DB764A1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795"/>
                    <a:ext cx="544" cy="499"/>
                  </a:xfrm>
                  <a:prstGeom prst="ellipse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9964" name="Text Box 92">
                    <a:extLst>
                      <a:ext uri="{FF2B5EF4-FFF2-40B4-BE49-F238E27FC236}">
                        <a16:creationId xmlns:a16="http://schemas.microsoft.com/office/drawing/2014/main" id="{DDCA74C3-BA17-4739-B374-D69CF062D1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3" y="2886"/>
                    <a:ext cx="67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{</a:t>
                    </a:r>
                    <a:r>
                      <a:rPr lang="en-US" altLang="zh-TW" sz="2400" b="1" i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q</a:t>
                    </a:r>
                    <a:r>
                      <a:rPr lang="en-US" altLang="zh-TW" sz="2400" b="1" baseline="-2500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2</a:t>
                    </a:r>
                    <a:r>
                      <a:rPr lang="en-US" altLang="zh-TW" sz="2400" b="1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}</a:t>
                    </a:r>
                  </a:p>
                </p:txBody>
              </p:sp>
              <p:sp>
                <p:nvSpPr>
                  <p:cNvPr id="79965" name="Line 93">
                    <a:extLst>
                      <a:ext uri="{FF2B5EF4-FFF2-40B4-BE49-F238E27FC236}">
                        <a16:creationId xmlns:a16="http://schemas.microsoft.com/office/drawing/2014/main" id="{9C2CB872-34CE-4E17-9789-54728E3C13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38" y="2478"/>
                    <a:ext cx="1996" cy="5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79966" name="Text Box 94">
                    <a:extLst>
                      <a:ext uri="{FF2B5EF4-FFF2-40B4-BE49-F238E27FC236}">
                        <a16:creationId xmlns:a16="http://schemas.microsoft.com/office/drawing/2014/main" id="{11243DA9-FE2D-414C-8122-5F74162FB6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9" y="2528"/>
                    <a:ext cx="998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>
                      <a:spcBef>
                        <a:spcPct val="50000"/>
                      </a:spcBef>
                    </a:pPr>
                    <a:r>
                      <a:rPr lang="en-US" altLang="zh-TW" sz="3600">
                        <a:solidFill>
                          <a:srgbClr val="FFFF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79967" name="Group 95">
                <a:extLst>
                  <a:ext uri="{FF2B5EF4-FFF2-40B4-BE49-F238E27FC236}">
                    <a16:creationId xmlns:a16="http://schemas.microsoft.com/office/drawing/2014/main" id="{E51A2614-3651-45E8-B5AE-3A122A27F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08" y="1888"/>
                <a:ext cx="1254" cy="381"/>
                <a:chOff x="2608" y="1888"/>
                <a:chExt cx="1254" cy="381"/>
              </a:xfrm>
            </p:grpSpPr>
            <p:sp>
              <p:nvSpPr>
                <p:cNvPr id="79968" name="Line 96">
                  <a:extLst>
                    <a:ext uri="{FF2B5EF4-FFF2-40B4-BE49-F238E27FC236}">
                      <a16:creationId xmlns:a16="http://schemas.microsoft.com/office/drawing/2014/main" id="{68A63212-D6E4-4711-8624-6D786BEE3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608" y="1888"/>
                  <a:ext cx="726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9969" name="Text Box 97">
                  <a:extLst>
                    <a:ext uri="{FF2B5EF4-FFF2-40B4-BE49-F238E27FC236}">
                      <a16:creationId xmlns:a16="http://schemas.microsoft.com/office/drawing/2014/main" id="{7CD97B95-D1D5-48E2-864C-8FA17DAB0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09" y="2019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000" b="1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0, 1, …, 9</a:t>
                  </a:r>
                </a:p>
              </p:txBody>
            </p:sp>
          </p:grpSp>
          <p:grpSp>
            <p:nvGrpSpPr>
              <p:cNvPr id="79970" name="Group 98">
                <a:extLst>
                  <a:ext uri="{FF2B5EF4-FFF2-40B4-BE49-F238E27FC236}">
                    <a16:creationId xmlns:a16="http://schemas.microsoft.com/office/drawing/2014/main" id="{F02B25AB-B843-41D7-A0E4-F81E57263D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2" y="2242"/>
                <a:ext cx="772" cy="689"/>
                <a:chOff x="2562" y="2242"/>
                <a:chExt cx="772" cy="689"/>
              </a:xfrm>
            </p:grpSpPr>
            <p:sp>
              <p:nvSpPr>
                <p:cNvPr id="79971" name="Line 99">
                  <a:extLst>
                    <a:ext uri="{FF2B5EF4-FFF2-40B4-BE49-F238E27FC236}">
                      <a16:creationId xmlns:a16="http://schemas.microsoft.com/office/drawing/2014/main" id="{74F3EC67-30C7-422F-8A3F-884B6D1EF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62" y="2432"/>
                  <a:ext cx="772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79972" name="Rectangle 100">
                  <a:extLst>
                    <a:ext uri="{FF2B5EF4-FFF2-40B4-BE49-F238E27FC236}">
                      <a16:creationId xmlns:a16="http://schemas.microsoft.com/office/drawing/2014/main" id="{8EDBB15B-FD4E-4451-8094-4EFBB27AE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9" y="2242"/>
                  <a:ext cx="188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3600">
                      <a:solidFill>
                        <a:srgbClr val="FFFF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.</a:t>
                  </a:r>
                </a:p>
              </p:txBody>
            </p:sp>
          </p:grpSp>
        </p:grpSp>
        <p:grpSp>
          <p:nvGrpSpPr>
            <p:cNvPr id="79973" name="Group 101">
              <a:extLst>
                <a:ext uri="{FF2B5EF4-FFF2-40B4-BE49-F238E27FC236}">
                  <a16:creationId xmlns:a16="http://schemas.microsoft.com/office/drawing/2014/main" id="{BBCAC6A6-DA59-4216-A6DC-D05E522F2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3" y="1375"/>
              <a:ext cx="1723" cy="695"/>
              <a:chOff x="3893" y="1375"/>
              <a:chExt cx="1723" cy="695"/>
            </a:xfrm>
          </p:grpSpPr>
          <p:grpSp>
            <p:nvGrpSpPr>
              <p:cNvPr id="79974" name="Group 102">
                <a:extLst>
                  <a:ext uri="{FF2B5EF4-FFF2-40B4-BE49-F238E27FC236}">
                    <a16:creationId xmlns:a16="http://schemas.microsoft.com/office/drawing/2014/main" id="{44935076-9E35-4EAF-B167-13A932299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8" y="1480"/>
                <a:ext cx="1148" cy="590"/>
                <a:chOff x="4468" y="1480"/>
                <a:chExt cx="1148" cy="590"/>
              </a:xfrm>
            </p:grpSpPr>
            <p:sp>
              <p:nvSpPr>
                <p:cNvPr id="79975" name="Oval 103">
                  <a:extLst>
                    <a:ext uri="{FF2B5EF4-FFF2-40B4-BE49-F238E27FC236}">
                      <a16:creationId xmlns:a16="http://schemas.microsoft.com/office/drawing/2014/main" id="{AFA6463A-C528-4EC8-BE37-D5FCD56287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8" y="1480"/>
                  <a:ext cx="1088" cy="590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9976" name="Oval 104">
                  <a:extLst>
                    <a:ext uri="{FF2B5EF4-FFF2-40B4-BE49-F238E27FC236}">
                      <a16:creationId xmlns:a16="http://schemas.microsoft.com/office/drawing/2014/main" id="{7442566C-B686-4450-87F6-6F3492C5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8" y="1531"/>
                  <a:ext cx="1043" cy="498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9977" name="Text Box 105">
                  <a:extLst>
                    <a:ext uri="{FF2B5EF4-FFF2-40B4-BE49-F238E27FC236}">
                      <a16:creationId xmlns:a16="http://schemas.microsoft.com/office/drawing/2014/main" id="{08C639E3-6C63-4E36-9BE3-54618ACA6C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28" y="1603"/>
                  <a:ext cx="108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{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3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, </a:t>
                  </a:r>
                  <a:r>
                    <a:rPr lang="en-US" altLang="zh-TW" sz="24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q</a:t>
                  </a:r>
                  <a:r>
                    <a:rPr lang="en-US" altLang="zh-TW" sz="2400" b="1" baseline="-2500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r>
                    <a:rPr lang="en-US" altLang="zh-TW" sz="24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Times New Roman" panose="02020603050405020304" pitchFamily="18" charset="0"/>
                    </a:rPr>
                    <a:t>}</a:t>
                  </a:r>
                </a:p>
              </p:txBody>
            </p:sp>
          </p:grpSp>
          <p:sp>
            <p:nvSpPr>
              <p:cNvPr id="79978" name="Line 106">
                <a:extLst>
                  <a:ext uri="{FF2B5EF4-FFF2-40B4-BE49-F238E27FC236}">
                    <a16:creationId xmlns:a16="http://schemas.microsoft.com/office/drawing/2014/main" id="{9AE2EF35-18E4-47EF-B4D3-632AC9B8B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3" y="1777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79979" name="Text Box 107">
                <a:extLst>
                  <a:ext uri="{FF2B5EF4-FFF2-40B4-BE49-F238E27FC236}">
                    <a16:creationId xmlns:a16="http://schemas.microsoft.com/office/drawing/2014/main" id="{116E1B0D-1957-495E-8316-9A63FCEC7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9" y="1375"/>
                <a:ext cx="40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TW" sz="3600">
                    <a:solidFill>
                      <a:srgbClr val="FFFF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</p:grpSp>
      <p:grpSp>
        <p:nvGrpSpPr>
          <p:cNvPr id="79981" name="Group 109">
            <a:extLst>
              <a:ext uri="{FF2B5EF4-FFF2-40B4-BE49-F238E27FC236}">
                <a16:creationId xmlns:a16="http://schemas.microsoft.com/office/drawing/2014/main" id="{C28FFB00-2258-474B-9B39-3C6D6C1E98C6}"/>
              </a:ext>
            </a:extLst>
          </p:cNvPr>
          <p:cNvGrpSpPr>
            <a:grpSpLocks/>
          </p:cNvGrpSpPr>
          <p:nvPr/>
        </p:nvGrpSpPr>
        <p:grpSpPr bwMode="auto">
          <a:xfrm>
            <a:off x="8847138" y="4013201"/>
            <a:ext cx="1822450" cy="936625"/>
            <a:chOff x="4468" y="1480"/>
            <a:chExt cx="1148" cy="590"/>
          </a:xfrm>
        </p:grpSpPr>
        <p:sp>
          <p:nvSpPr>
            <p:cNvPr id="79982" name="Oval 110">
              <a:extLst>
                <a:ext uri="{FF2B5EF4-FFF2-40B4-BE49-F238E27FC236}">
                  <a16:creationId xmlns:a16="http://schemas.microsoft.com/office/drawing/2014/main" id="{57F53FF3-7980-4589-A2B1-13AC144F9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480"/>
              <a:ext cx="1088" cy="59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9983" name="Oval 111">
              <a:extLst>
                <a:ext uri="{FF2B5EF4-FFF2-40B4-BE49-F238E27FC236}">
                  <a16:creationId xmlns:a16="http://schemas.microsoft.com/office/drawing/2014/main" id="{0F250B2C-B05A-4656-9691-65396A792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1531"/>
              <a:ext cx="1043" cy="49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9984" name="Text Box 112">
              <a:extLst>
                <a:ext uri="{FF2B5EF4-FFF2-40B4-BE49-F238E27FC236}">
                  <a16:creationId xmlns:a16="http://schemas.microsoft.com/office/drawing/2014/main" id="{502A7FB6-8C2F-4EB0-9880-E3B09349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8" y="1603"/>
              <a:ext cx="1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{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3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, </a:t>
              </a:r>
              <a:r>
                <a:rPr lang="en-US" altLang="zh-TW" sz="24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q</a:t>
              </a:r>
              <a:r>
                <a:rPr lang="en-US" altLang="zh-TW" sz="2400" b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5</a:t>
              </a:r>
              <a:r>
                <a:rPr lang="en-US" altLang="zh-TW" sz="24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79985" name="Line 113">
            <a:extLst>
              <a:ext uri="{FF2B5EF4-FFF2-40B4-BE49-F238E27FC236}">
                <a16:creationId xmlns:a16="http://schemas.microsoft.com/office/drawing/2014/main" id="{1C0F05EE-4A76-41B3-BDF0-75B3C72BE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4326" y="4484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79986" name="Text Box 114">
            <a:extLst>
              <a:ext uri="{FF2B5EF4-FFF2-40B4-BE49-F238E27FC236}">
                <a16:creationId xmlns:a16="http://schemas.microsoft.com/office/drawing/2014/main" id="{9D6CFC85-AF71-4CEF-8E88-EE01BAD4F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410051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4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all symbols</a:t>
            </a:r>
          </a:p>
        </p:txBody>
      </p:sp>
      <p:grpSp>
        <p:nvGrpSpPr>
          <p:cNvPr id="79987" name="Group 115">
            <a:extLst>
              <a:ext uri="{FF2B5EF4-FFF2-40B4-BE49-F238E27FC236}">
                <a16:creationId xmlns:a16="http://schemas.microsoft.com/office/drawing/2014/main" id="{EE18FD87-B289-4A28-B093-B0F033966AB3}"/>
              </a:ext>
            </a:extLst>
          </p:cNvPr>
          <p:cNvGrpSpPr>
            <a:grpSpLocks/>
          </p:cNvGrpSpPr>
          <p:nvPr/>
        </p:nvGrpSpPr>
        <p:grpSpPr bwMode="auto">
          <a:xfrm>
            <a:off x="8724900" y="2909889"/>
            <a:ext cx="1296988" cy="1081087"/>
            <a:chOff x="4376" y="2069"/>
            <a:chExt cx="817" cy="681"/>
          </a:xfrm>
        </p:grpSpPr>
        <p:sp>
          <p:nvSpPr>
            <p:cNvPr id="79988" name="Line 116">
              <a:extLst>
                <a:ext uri="{FF2B5EF4-FFF2-40B4-BE49-F238E27FC236}">
                  <a16:creationId xmlns:a16="http://schemas.microsoft.com/office/drawing/2014/main" id="{9A54B3AD-6FBD-4BFC-8C77-6A44E3F39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069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9989" name="Text Box 117">
              <a:extLst>
                <a:ext uri="{FF2B5EF4-FFF2-40B4-BE49-F238E27FC236}">
                  <a16:creationId xmlns:a16="http://schemas.microsoft.com/office/drawing/2014/main" id="{F6DBF41A-2C14-406A-AD5D-0DF17C3A3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" y="2251"/>
              <a:ext cx="8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0, 1, …9</a:t>
              </a:r>
              <a:endParaRPr lang="en-US" altLang="zh-TW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015" name="Group 143">
            <a:extLst>
              <a:ext uri="{FF2B5EF4-FFF2-40B4-BE49-F238E27FC236}">
                <a16:creationId xmlns:a16="http://schemas.microsoft.com/office/drawing/2014/main" id="{6E8E94F2-6F79-46D3-A05D-4908A7365E9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967664" y="3687763"/>
            <a:ext cx="434975" cy="442912"/>
            <a:chOff x="2200" y="2160"/>
            <a:chExt cx="453" cy="454"/>
          </a:xfrm>
        </p:grpSpPr>
        <p:sp>
          <p:nvSpPr>
            <p:cNvPr id="80016" name="Oval 144">
              <a:extLst>
                <a:ext uri="{FF2B5EF4-FFF2-40B4-BE49-F238E27FC236}">
                  <a16:creationId xmlns:a16="http://schemas.microsoft.com/office/drawing/2014/main" id="{399F0EF1-E596-4C2A-81E5-EE8F66A2C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160"/>
              <a:ext cx="45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0017" name="Line 145">
              <a:extLst>
                <a:ext uri="{FF2B5EF4-FFF2-40B4-BE49-F238E27FC236}">
                  <a16:creationId xmlns:a16="http://schemas.microsoft.com/office/drawing/2014/main" id="{78B7353A-1EB2-4DC8-85BE-613C15069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34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79996" name="Group 124">
            <a:extLst>
              <a:ext uri="{FF2B5EF4-FFF2-40B4-BE49-F238E27FC236}">
                <a16:creationId xmlns:a16="http://schemas.microsoft.com/office/drawing/2014/main" id="{5677C983-4BDC-476F-8114-A131100D01C2}"/>
              </a:ext>
            </a:extLst>
          </p:cNvPr>
          <p:cNvGrpSpPr>
            <a:grpSpLocks/>
          </p:cNvGrpSpPr>
          <p:nvPr/>
        </p:nvGrpSpPr>
        <p:grpSpPr bwMode="auto">
          <a:xfrm>
            <a:off x="7751764" y="3141664"/>
            <a:ext cx="720725" cy="720725"/>
            <a:chOff x="3923" y="1979"/>
            <a:chExt cx="454" cy="454"/>
          </a:xfrm>
        </p:grpSpPr>
        <p:sp>
          <p:nvSpPr>
            <p:cNvPr id="79992" name="Oval 120">
              <a:extLst>
                <a:ext uri="{FF2B5EF4-FFF2-40B4-BE49-F238E27FC236}">
                  <a16:creationId xmlns:a16="http://schemas.microsoft.com/office/drawing/2014/main" id="{11662FAD-4D4E-4863-91FF-8B1438CB4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979"/>
              <a:ext cx="454" cy="4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9993" name="Text Box 121">
              <a:extLst>
                <a:ext uri="{FF2B5EF4-FFF2-40B4-BE49-F238E27FC236}">
                  <a16:creationId xmlns:a16="http://schemas.microsoft.com/office/drawing/2014/main" id="{CAFEF0AF-F5BF-46AE-9C6C-F69A555E6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084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 sz="2000" b="1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anose="05050102010706020507" pitchFamily="18" charset="2"/>
                </a:rPr>
                <a:t>f</a:t>
              </a:r>
            </a:p>
          </p:txBody>
        </p:sp>
      </p:grpSp>
      <p:grpSp>
        <p:nvGrpSpPr>
          <p:cNvPr id="79997" name="Group 125">
            <a:extLst>
              <a:ext uri="{FF2B5EF4-FFF2-40B4-BE49-F238E27FC236}">
                <a16:creationId xmlns:a16="http://schemas.microsoft.com/office/drawing/2014/main" id="{39C96185-1DE6-4115-9466-4C303D62924A}"/>
              </a:ext>
            </a:extLst>
          </p:cNvPr>
          <p:cNvGrpSpPr>
            <a:grpSpLocks/>
          </p:cNvGrpSpPr>
          <p:nvPr/>
        </p:nvGrpSpPr>
        <p:grpSpPr bwMode="auto">
          <a:xfrm>
            <a:off x="8401050" y="3644901"/>
            <a:ext cx="1150938" cy="504825"/>
            <a:chOff x="4332" y="2296"/>
            <a:chExt cx="725" cy="318"/>
          </a:xfrm>
        </p:grpSpPr>
        <p:sp>
          <p:nvSpPr>
            <p:cNvPr id="79991" name="Line 119">
              <a:extLst>
                <a:ext uri="{FF2B5EF4-FFF2-40B4-BE49-F238E27FC236}">
                  <a16:creationId xmlns:a16="http://schemas.microsoft.com/office/drawing/2014/main" id="{0DB94B9A-CE54-49E0-AFED-DA89D4C26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2" y="2341"/>
              <a:ext cx="362" cy="273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9995" name="Text Box 123">
              <a:extLst>
                <a:ext uri="{FF2B5EF4-FFF2-40B4-BE49-F238E27FC236}">
                  <a16:creationId xmlns:a16="http://schemas.microsoft.com/office/drawing/2014/main" id="{E99D7CFF-CDEF-4469-8EA1-1D19E87FE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29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+, -, </a:t>
              </a:r>
              <a:r>
                <a:rPr lang="en-US" altLang="zh-TW" sz="2400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</a:p>
          </p:txBody>
        </p:sp>
      </p:grpSp>
      <p:grpSp>
        <p:nvGrpSpPr>
          <p:cNvPr id="80001" name="Group 129">
            <a:extLst>
              <a:ext uri="{FF2B5EF4-FFF2-40B4-BE49-F238E27FC236}">
                <a16:creationId xmlns:a16="http://schemas.microsoft.com/office/drawing/2014/main" id="{906D6830-F90F-4070-8E18-C6E0B85806C7}"/>
              </a:ext>
            </a:extLst>
          </p:cNvPr>
          <p:cNvGrpSpPr>
            <a:grpSpLocks/>
          </p:cNvGrpSpPr>
          <p:nvPr/>
        </p:nvGrpSpPr>
        <p:grpSpPr bwMode="auto">
          <a:xfrm>
            <a:off x="8328026" y="2708276"/>
            <a:ext cx="1223963" cy="582613"/>
            <a:chOff x="4286" y="1706"/>
            <a:chExt cx="771" cy="367"/>
          </a:xfrm>
        </p:grpSpPr>
        <p:sp>
          <p:nvSpPr>
            <p:cNvPr id="79998" name="Line 126">
              <a:extLst>
                <a:ext uri="{FF2B5EF4-FFF2-40B4-BE49-F238E27FC236}">
                  <a16:creationId xmlns:a16="http://schemas.microsoft.com/office/drawing/2014/main" id="{622C0EA1-E9C2-42D1-B5EF-EF63E820E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6" y="1706"/>
              <a:ext cx="408" cy="318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000" name="Text Box 128">
              <a:extLst>
                <a:ext uri="{FF2B5EF4-FFF2-40B4-BE49-F238E27FC236}">
                  <a16:creationId xmlns:a16="http://schemas.microsoft.com/office/drawing/2014/main" id="{438A12DC-2798-4524-BD9E-4951EEDC3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842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0007" name="Group 135">
            <a:extLst>
              <a:ext uri="{FF2B5EF4-FFF2-40B4-BE49-F238E27FC236}">
                <a16:creationId xmlns:a16="http://schemas.microsoft.com/office/drawing/2014/main" id="{DECEE803-2820-429F-8C59-3EA70F580005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3284538"/>
            <a:ext cx="1727200" cy="366712"/>
            <a:chOff x="2789" y="2069"/>
            <a:chExt cx="1088" cy="231"/>
          </a:xfrm>
        </p:grpSpPr>
        <p:sp>
          <p:nvSpPr>
            <p:cNvPr id="80002" name="Line 130">
              <a:extLst>
                <a:ext uri="{FF2B5EF4-FFF2-40B4-BE49-F238E27FC236}">
                  <a16:creationId xmlns:a16="http://schemas.microsoft.com/office/drawing/2014/main" id="{6A279585-5D33-4ED0-B4B4-7B66BD367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115"/>
              <a:ext cx="1088" cy="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005" name="Text Box 133">
              <a:extLst>
                <a:ext uri="{FF2B5EF4-FFF2-40B4-BE49-F238E27FC236}">
                  <a16:creationId xmlns:a16="http://schemas.microsoft.com/office/drawing/2014/main" id="{E813C0D8-7280-4635-8B04-7BBAA1E5F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06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0013" name="Group 141">
            <a:extLst>
              <a:ext uri="{FF2B5EF4-FFF2-40B4-BE49-F238E27FC236}">
                <a16:creationId xmlns:a16="http://schemas.microsoft.com/office/drawing/2014/main" id="{E4E1A1D1-450B-4284-A9F7-A33CAB04DA6D}"/>
              </a:ext>
            </a:extLst>
          </p:cNvPr>
          <p:cNvGrpSpPr>
            <a:grpSpLocks/>
          </p:cNvGrpSpPr>
          <p:nvPr/>
        </p:nvGrpSpPr>
        <p:grpSpPr bwMode="auto">
          <a:xfrm>
            <a:off x="6888164" y="3716338"/>
            <a:ext cx="936625" cy="366712"/>
            <a:chOff x="3379" y="2341"/>
            <a:chExt cx="590" cy="231"/>
          </a:xfrm>
        </p:grpSpPr>
        <p:sp>
          <p:nvSpPr>
            <p:cNvPr id="80011" name="Line 139">
              <a:extLst>
                <a:ext uri="{FF2B5EF4-FFF2-40B4-BE49-F238E27FC236}">
                  <a16:creationId xmlns:a16="http://schemas.microsoft.com/office/drawing/2014/main" id="{12CFBC63-39D8-41EC-AF77-302F6C9C81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367"/>
              <a:ext cx="136" cy="181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012" name="Text Box 140">
              <a:extLst>
                <a:ext uri="{FF2B5EF4-FFF2-40B4-BE49-F238E27FC236}">
                  <a16:creationId xmlns:a16="http://schemas.microsoft.com/office/drawing/2014/main" id="{9C2CF793-E0B2-4891-8C4F-EBDB3BDE9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341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+, -, .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80010" name="Group 138">
            <a:extLst>
              <a:ext uri="{FF2B5EF4-FFF2-40B4-BE49-F238E27FC236}">
                <a16:creationId xmlns:a16="http://schemas.microsoft.com/office/drawing/2014/main" id="{7EAA297A-F7DE-4B0F-B476-AB490D41FA9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2757488"/>
            <a:ext cx="792162" cy="527050"/>
            <a:chOff x="3869" y="1737"/>
            <a:chExt cx="499" cy="332"/>
          </a:xfrm>
        </p:grpSpPr>
        <p:sp>
          <p:nvSpPr>
            <p:cNvPr id="80008" name="Line 136">
              <a:extLst>
                <a:ext uri="{FF2B5EF4-FFF2-40B4-BE49-F238E27FC236}">
                  <a16:creationId xmlns:a16="http://schemas.microsoft.com/office/drawing/2014/main" id="{121E88E6-9AB8-4BA2-881C-304ED144E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797"/>
              <a:ext cx="136" cy="27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0009" name="Text Box 137">
              <a:extLst>
                <a:ext uri="{FF2B5EF4-FFF2-40B4-BE49-F238E27FC236}">
                  <a16:creationId xmlns:a16="http://schemas.microsoft.com/office/drawing/2014/main" id="{93DE234E-F4B6-4DA0-87B7-094224BA3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" y="1737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TW" b="1">
                  <a:solidFill>
                    <a:srgbClr val="FF9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+, -</a:t>
              </a:r>
              <a:endParaRPr lang="en-US" altLang="zh-TW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83" name="Title 82">
            <a:extLst>
              <a:ext uri="{FF2B5EF4-FFF2-40B4-BE49-F238E27FC236}">
                <a16:creationId xmlns:a16="http://schemas.microsoft.com/office/drawing/2014/main" id="{70ACE5B7-235C-43BC-B684-5EDC2C86E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61913"/>
            <a:ext cx="8229600" cy="630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sz="4400" b="1" dirty="0">
                <a:solidFill>
                  <a:srgbClr val="C00000"/>
                </a:solidFill>
                <a:latin typeface="+mj-lt"/>
              </a:rPr>
            </a:br>
            <a:r>
              <a:rPr lang="en-US" altLang="zh-TW" sz="4400" b="1" dirty="0">
                <a:solidFill>
                  <a:srgbClr val="C00000"/>
                </a:solidFill>
                <a:latin typeface="+mj-lt"/>
              </a:rPr>
              <a:t>Eliminating e-Transitions (cont’d)</a:t>
            </a:r>
            <a:endParaRPr lang="en-AU" sz="44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EB241C-AB1B-4B23-9FBB-EE2D9860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D576-7A5D-4163-AC30-6C66BFA3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F862-FE56-434B-AD57-1FF52EB38138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2719104-4BC2-4AA7-8966-08ED30009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C00000"/>
                </a:solidFill>
              </a:rPr>
              <a:t>SELF STUDY!!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B5D3C71-44CE-45AC-935B-DE040EB46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/>
              <a:t>Theorem 2.22 </a:t>
            </a:r>
            <a:r>
              <a:rPr lang="en-US" altLang="zh-TW"/>
              <a:t> </a:t>
            </a:r>
          </a:p>
          <a:p>
            <a:pPr lvl="1"/>
            <a:r>
              <a:rPr lang="en-US" altLang="zh-TW"/>
              <a:t>A language </a:t>
            </a:r>
            <a:r>
              <a:rPr lang="en-US" altLang="zh-TW" i="1"/>
              <a:t>L</a:t>
            </a:r>
            <a:r>
              <a:rPr lang="en-US" altLang="zh-TW"/>
              <a:t> accepted by some </a:t>
            </a:r>
            <a:r>
              <a:rPr lang="en-US" altLang="zh-TW">
                <a:latin typeface="Symbol" panose="05050102010706020507" pitchFamily="18" charset="2"/>
              </a:rPr>
              <a:t>e</a:t>
            </a:r>
            <a:r>
              <a:rPr lang="en-US" altLang="zh-TW"/>
              <a:t>-NFA if and only if </a:t>
            </a:r>
            <a:r>
              <a:rPr lang="en-US" altLang="zh-TW" i="1"/>
              <a:t>L</a:t>
            </a:r>
            <a:r>
              <a:rPr lang="en-US" altLang="zh-TW"/>
              <a:t> is accepted by some DFA.</a:t>
            </a:r>
          </a:p>
          <a:p>
            <a:pPr lvl="1"/>
            <a:r>
              <a:rPr lang="en-US" altLang="zh-TW"/>
              <a:t>Proof: see the textbook yourself.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4FC8FC-4D8B-47A7-B31D-1D8AD5AD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987A-E70C-4631-9B85-25EC1B96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8606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AU" sz="6000" b="1" dirty="0">
                <a:solidFill>
                  <a:srgbClr val="C00000"/>
                </a:solidFill>
              </a:rPr>
              <a:t>?</a:t>
            </a:r>
            <a:br>
              <a:rPr lang="en-AU" sz="6000" b="1" dirty="0">
                <a:solidFill>
                  <a:srgbClr val="C00000"/>
                </a:solidFill>
              </a:rPr>
            </a:br>
            <a:r>
              <a:rPr lang="en-AU" sz="6000" b="1" dirty="0">
                <a:solidFill>
                  <a:srgbClr val="C00000"/>
                </a:solidFill>
              </a:rPr>
              <a:t>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8CDBF-AC4D-4B1B-B56A-3D83171E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9F9A3-0EE4-45F2-A50A-2FE28B7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4E141-6C62-41E6-9CB9-1A661ADB9A98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5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1EB-5034-45DE-90D6-7AAF05D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Uses of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6493-4A9F-4B44-A009-71AA4789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884"/>
            <a:ext cx="10515600" cy="3128115"/>
          </a:xfrm>
        </p:spPr>
        <p:txBody>
          <a:bodyPr/>
          <a:lstStyle/>
          <a:p>
            <a:r>
              <a:rPr lang="en-US" b="1" u="sng" dirty="0"/>
              <a:t>Example 2: </a:t>
            </a:r>
            <a:r>
              <a:rPr lang="en-US" dirty="0"/>
              <a:t>An  NFA that accepts decimal numbers consisting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optional  + or – sign,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string of digits,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decimal point,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Another string of digits </a:t>
            </a:r>
          </a:p>
          <a:p>
            <a:pPr lvl="2"/>
            <a:r>
              <a:rPr lang="en-US" dirty="0"/>
              <a:t>Either this string of digits or the string (2)  can be empty but at least one of the two strings must be nonempty.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00DC-3691-4DE7-8E14-9D2BBF70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9C3DD-95F7-49BD-93B8-28ADAC7C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2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BD7-FB82-4DC5-B2EF-90131B2B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6068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Uses of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EBAF-6AF9-4032-9DA6-E9E28F91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01" y="4653913"/>
            <a:ext cx="10964197" cy="18389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000" dirty="0"/>
              <a:t> </a:t>
            </a:r>
            <a:r>
              <a:rPr lang="en-US" sz="2000" b="1" dirty="0">
                <a:solidFill>
                  <a:srgbClr val="444444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Ʃ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= {+, - , ., {0,1,2,3,4,5,6,7,8,9}}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+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sign and digits before . are optional; hence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-transition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from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to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(simultaneously in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and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Transition from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on inputs digit and . are not needed because they are defined for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1</a:t>
            </a:r>
            <a:endParaRPr lang="en-US" sz="2000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path do we follow with input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.2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?</a:t>
            </a:r>
            <a:r>
              <a:rPr lang="en-AU" sz="20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8C8B0-3E36-4175-B037-ECA7E36B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25" y="1215907"/>
            <a:ext cx="6713345" cy="2723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7D985-A29D-4AB6-8BAF-594BBEBA1628}"/>
              </a:ext>
            </a:extLst>
          </p:cNvPr>
          <p:cNvSpPr txBox="1"/>
          <p:nvPr/>
        </p:nvSpPr>
        <p:spPr>
          <a:xfrm>
            <a:off x="3305070" y="4023948"/>
            <a:ext cx="53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-NFA for accepting decimal number</a:t>
            </a:r>
            <a:r>
              <a:rPr lang="en-AU" sz="2400" dirty="0"/>
              <a:t>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7813B26-952B-40A7-BA71-76117667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952992B-ED1C-4D31-B541-12A35C52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01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BD7-FB82-4DC5-B2EF-90131B2B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6068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Uses of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EBAF-6AF9-4032-9DA6-E9E28F91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01" y="4653913"/>
            <a:ext cx="10964197" cy="18389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000" dirty="0"/>
              <a:t>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Digits after period also optional; hence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000" b="0" i="0" dirty="0">
                <a:effectLst/>
                <a:latin typeface="Open Sans" panose="020B0606030504020204" pitchFamily="34" charset="0"/>
              </a:rPr>
              <a:t>-transition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from 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to accepting state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What path do we follow with input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2.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?</a:t>
            </a:r>
            <a:endParaRPr lang="en-AU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8C8B0-3E36-4175-B037-ECA7E36B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25" y="1215907"/>
            <a:ext cx="6713345" cy="2723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7D985-A29D-4AB6-8BAF-594BBEBA1628}"/>
              </a:ext>
            </a:extLst>
          </p:cNvPr>
          <p:cNvSpPr txBox="1"/>
          <p:nvPr/>
        </p:nvSpPr>
        <p:spPr>
          <a:xfrm>
            <a:off x="3305070" y="4023948"/>
            <a:ext cx="53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-NFA for accepting decimal number</a:t>
            </a:r>
            <a:r>
              <a:rPr lang="en-AU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36601-5224-49D6-910A-B8D5C0D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7737-1221-4CFE-9233-B1C40A13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23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5BD7-FB82-4DC5-B2EF-90131B2BF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6068"/>
            <a:ext cx="10515600" cy="1325563"/>
          </a:xfrm>
        </p:spPr>
        <p:txBody>
          <a:bodyPr/>
          <a:lstStyle/>
          <a:p>
            <a:r>
              <a:rPr lang="en-AU" b="1" dirty="0">
                <a:solidFill>
                  <a:srgbClr val="C00000"/>
                </a:solidFill>
              </a:rPr>
              <a:t>Uses of </a:t>
            </a:r>
            <a:r>
              <a:rPr lang="en-AU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ε-transitions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EBAF-6AF9-4032-9DA6-E9E28F917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01" y="4653913"/>
            <a:ext cx="10964197" cy="18389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AU" sz="2000" dirty="0"/>
              <a:t>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 reach “q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” must have at least one digit before or after a decimal point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Any string reaching “q</a:t>
            </a:r>
            <a:r>
              <a:rPr lang="en-US" sz="20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” may be complete or can get more digits (NFA in both states)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Is string 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.2.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accepted?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String </a:t>
            </a:r>
            <a:r>
              <a:rPr lang="en-US" sz="1600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.2. 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rejected because any thread that leads to q</a:t>
            </a:r>
            <a:r>
              <a:rPr lang="en-US" sz="1600" b="0" i="0" baseline="-2500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5</a:t>
            </a:r>
            <a:r>
              <a:rPr lang="en-US" sz="1600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is terminated unless it is the end of the string.</a:t>
            </a:r>
            <a:endParaRPr lang="en-A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8C8B0-3E36-4175-B037-ECA7E36B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25" y="1215907"/>
            <a:ext cx="6713345" cy="2723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7D985-A29D-4AB6-8BAF-594BBEBA1628}"/>
              </a:ext>
            </a:extLst>
          </p:cNvPr>
          <p:cNvSpPr txBox="1"/>
          <p:nvPr/>
        </p:nvSpPr>
        <p:spPr>
          <a:xfrm>
            <a:off x="3305070" y="4023948"/>
            <a:ext cx="5317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An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-NFA for accepting decimal number</a:t>
            </a:r>
            <a:r>
              <a:rPr lang="en-AU" sz="24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9225F-63E6-4BCD-922A-130680A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1631D-5363-40E3-9D49-7628F0BC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13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87E-865B-4CBF-9FF4-6CFF6B8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Formal Notation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D216-DF1F-483B-A6A3-F7E3C0181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b="1" dirty="0"/>
              <a:t>Definition: </a:t>
            </a:r>
            <a:r>
              <a:rPr lang="en-US" altLang="zh-TW" dirty="0"/>
              <a:t>an </a:t>
            </a:r>
            <a:r>
              <a:rPr lang="en-US" altLang="zh-TW" dirty="0">
                <a:latin typeface="Symbol" panose="05050102010706020507" pitchFamily="18" charset="2"/>
              </a:rPr>
              <a:t>e</a:t>
            </a:r>
            <a:r>
              <a:rPr lang="en-US" altLang="zh-TW" dirty="0"/>
              <a:t>-NFA </a:t>
            </a:r>
            <a:r>
              <a:rPr lang="en-US" altLang="zh-TW" i="1" dirty="0">
                <a:ea typeface="標楷體" pitchFamily="65" charset="-128"/>
              </a:rPr>
              <a:t>A</a:t>
            </a:r>
            <a:r>
              <a:rPr lang="en-US" altLang="zh-TW" dirty="0">
                <a:ea typeface="標楷體" pitchFamily="65" charset="-128"/>
              </a:rPr>
              <a:t> </a:t>
            </a:r>
            <a:r>
              <a:rPr lang="en-US" altLang="zh-TW" dirty="0"/>
              <a:t>is denoted by </a:t>
            </a:r>
            <a:r>
              <a:rPr lang="en-US" altLang="zh-TW" i="1" dirty="0">
                <a:ea typeface="標楷體" pitchFamily="65" charset="-128"/>
              </a:rPr>
              <a:t>A</a:t>
            </a:r>
            <a:r>
              <a:rPr lang="en-US" altLang="zh-TW" dirty="0">
                <a:ea typeface="標楷體" pitchFamily="65" charset="-128"/>
              </a:rPr>
              <a:t> = (</a:t>
            </a:r>
            <a:r>
              <a:rPr lang="en-US" altLang="zh-TW" i="1" dirty="0">
                <a:ea typeface="標楷體" pitchFamily="65" charset="-128"/>
              </a:rPr>
              <a:t>Q</a:t>
            </a:r>
            <a:r>
              <a:rPr lang="en-US" altLang="zh-TW" dirty="0">
                <a:ea typeface="標楷體" pitchFamily="65" charset="-128"/>
              </a:rPr>
              <a:t>, 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8"/>
                <a:cs typeface="Times New Roman" panose="02020603050405020304" pitchFamily="18" charset="0"/>
              </a:rPr>
              <a:t>S</a:t>
            </a:r>
            <a:r>
              <a:rPr lang="en-US" altLang="zh-TW" dirty="0">
                <a:ea typeface="標楷體" pitchFamily="65" charset="-128"/>
              </a:rPr>
              <a:t>, </a:t>
            </a:r>
            <a:r>
              <a:rPr lang="en-US" altLang="zh-TW" i="1" dirty="0">
                <a:latin typeface="Symbol" panose="05050102010706020507" pitchFamily="18" charset="2"/>
                <a:ea typeface="標楷體" pitchFamily="65" charset="-128"/>
              </a:rPr>
              <a:t>d</a:t>
            </a:r>
            <a:r>
              <a:rPr lang="en-US" altLang="zh-TW" dirty="0">
                <a:ea typeface="標楷體" pitchFamily="65" charset="-128"/>
              </a:rPr>
              <a:t>, </a:t>
            </a:r>
            <a:r>
              <a:rPr lang="en-US" altLang="zh-TW" i="1" dirty="0">
                <a:ea typeface="標楷體" pitchFamily="65" charset="-128"/>
              </a:rPr>
              <a:t>q</a:t>
            </a:r>
            <a:r>
              <a:rPr lang="en-US" altLang="zh-TW" baseline="-30000" dirty="0">
                <a:ea typeface="標楷體" pitchFamily="65" charset="-128"/>
              </a:rPr>
              <a:t>0</a:t>
            </a:r>
            <a:r>
              <a:rPr lang="en-US" altLang="zh-TW" dirty="0">
                <a:ea typeface="標楷體" pitchFamily="65" charset="-128"/>
              </a:rPr>
              <a:t>, </a:t>
            </a:r>
            <a:r>
              <a:rPr lang="en-US" altLang="zh-TW" i="1" dirty="0">
                <a:ea typeface="標楷體" pitchFamily="65" charset="-128"/>
              </a:rPr>
              <a:t>F</a:t>
            </a:r>
            <a:r>
              <a:rPr lang="en-US" altLang="zh-TW" dirty="0">
                <a:ea typeface="標楷體" pitchFamily="65" charset="-128"/>
              </a:rPr>
              <a:t>)</a:t>
            </a:r>
            <a:r>
              <a:rPr lang="en-US" altLang="zh-TW" dirty="0"/>
              <a:t> where the transition function </a:t>
            </a:r>
            <a:r>
              <a:rPr lang="en-US" altLang="zh-TW" i="1" dirty="0">
                <a:latin typeface="Symbol" panose="05050102010706020507" pitchFamily="18" charset="2"/>
              </a:rPr>
              <a:t>d</a:t>
            </a:r>
            <a:r>
              <a:rPr lang="en-US" altLang="zh-TW" dirty="0"/>
              <a:t> takes as arguments: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dirty="0"/>
              <a:t>a state in </a:t>
            </a:r>
            <a:r>
              <a:rPr lang="en-US" altLang="zh-TW" i="1" dirty="0"/>
              <a:t>Q</a:t>
            </a:r>
            <a:r>
              <a:rPr lang="en-US" altLang="zh-TW" dirty="0"/>
              <a:t>, and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member of </a:t>
            </a:r>
            <a:r>
              <a:rPr lang="en-US" altLang="zh-TW" sz="2800" dirty="0">
                <a:latin typeface="Symbol" panose="05050102010706020507" pitchFamily="18" charset="2"/>
                <a:ea typeface="標楷體" pitchFamily="65" charset="-128"/>
              </a:rPr>
              <a:t>S</a:t>
            </a:r>
            <a:r>
              <a:rPr lang="en-US" altLang="zh-TW" sz="2800" b="1" dirty="0">
                <a:cs typeface="Times New Roman" panose="02020603050405020304" pitchFamily="18" charset="0"/>
              </a:rPr>
              <a:t>∪</a:t>
            </a:r>
            <a:r>
              <a:rPr lang="en-US" altLang="zh-TW" sz="2800" dirty="0">
                <a:ea typeface="標楷體" pitchFamily="65" charset="-128"/>
              </a:rPr>
              <a:t>{</a:t>
            </a:r>
            <a:r>
              <a:rPr lang="en-US" altLang="zh-TW" sz="2800" dirty="0">
                <a:latin typeface="Symbol" panose="05050102010706020507" pitchFamily="18" charset="2"/>
                <a:ea typeface="標楷體" pitchFamily="65" charset="-128"/>
              </a:rPr>
              <a:t>e</a:t>
            </a:r>
            <a:r>
              <a:rPr lang="en-US" altLang="zh-TW" sz="2800" dirty="0">
                <a:ea typeface="標楷體" pitchFamily="65" charset="-128"/>
              </a:rPr>
              <a:t>}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2710A-6C8E-41AA-B79D-3EDE86C5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5B7BA-7911-4691-961F-EFDAD27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41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F70E-D192-4A8E-B96D-070FB16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Formal Notation for an </a:t>
            </a:r>
            <a:r>
              <a:rPr lang="en-US" altLang="zh-TW" sz="4400" b="1" dirty="0">
                <a:solidFill>
                  <a:srgbClr val="C0000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4400" b="1" dirty="0">
                <a:solidFill>
                  <a:srgbClr val="C00000"/>
                </a:solidFill>
              </a:rPr>
              <a:t>-NFA (cont’d)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AB93-A81C-4562-8629-198936C8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</a:pPr>
            <a:r>
              <a:rPr lang="en-US" altLang="zh-TW" sz="3200" dirty="0">
                <a:solidFill>
                  <a:srgbClr val="00206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3200" dirty="0">
                <a:solidFill>
                  <a:srgbClr val="002060"/>
                </a:solidFill>
              </a:rPr>
              <a:t> cannot be used as an input symbol, but can be accepted to yield a transition!</a:t>
            </a:r>
          </a:p>
          <a:p>
            <a:pPr lvl="1">
              <a:lnSpc>
                <a:spcPct val="140000"/>
              </a:lnSpc>
            </a:pPr>
            <a:r>
              <a:rPr lang="en-US" altLang="zh-TW" sz="3200" dirty="0">
                <a:solidFill>
                  <a:srgbClr val="002060"/>
                </a:solidFill>
              </a:rPr>
              <a:t> </a:t>
            </a:r>
            <a:r>
              <a:rPr lang="en-US" altLang="zh-TW" sz="3200" i="1" dirty="0">
                <a:solidFill>
                  <a:srgbClr val="002060"/>
                </a:solidFill>
                <a:latin typeface="Symbol" panose="05050102010706020507" pitchFamily="18" charset="2"/>
              </a:rPr>
              <a:t>d</a:t>
            </a:r>
            <a:r>
              <a:rPr lang="en-US" altLang="zh-TW" sz="3200" dirty="0">
                <a:solidFill>
                  <a:srgbClr val="002060"/>
                </a:solidFill>
              </a:rPr>
              <a:t>(</a:t>
            </a:r>
            <a:r>
              <a:rPr lang="en-US" altLang="zh-TW" sz="3200" i="1" dirty="0">
                <a:solidFill>
                  <a:srgbClr val="002060"/>
                </a:solidFill>
              </a:rPr>
              <a:t>q</a:t>
            </a:r>
            <a:r>
              <a:rPr lang="en-US" altLang="zh-TW" sz="3200" i="1" baseline="-25000" dirty="0">
                <a:solidFill>
                  <a:srgbClr val="002060"/>
                </a:solidFill>
              </a:rPr>
              <a:t>i</a:t>
            </a:r>
            <a:r>
              <a:rPr lang="en-US" altLang="zh-TW" sz="3200" dirty="0">
                <a:solidFill>
                  <a:srgbClr val="002060"/>
                </a:solidFill>
              </a:rPr>
              <a:t>, </a:t>
            </a:r>
            <a:r>
              <a:rPr lang="en-US" altLang="zh-TW" sz="3200" dirty="0">
                <a:solidFill>
                  <a:srgbClr val="00206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3200" dirty="0">
                <a:solidFill>
                  <a:srgbClr val="002060"/>
                </a:solidFill>
              </a:rPr>
              <a:t>) is defined for every state </a:t>
            </a:r>
            <a:r>
              <a:rPr lang="en-US" altLang="zh-TW" sz="3200" i="1" dirty="0">
                <a:solidFill>
                  <a:srgbClr val="002060"/>
                </a:solidFill>
              </a:rPr>
              <a:t>q</a:t>
            </a:r>
            <a:r>
              <a:rPr lang="en-US" altLang="zh-TW" sz="3200" i="1" baseline="-25000" dirty="0">
                <a:solidFill>
                  <a:srgbClr val="002060"/>
                </a:solidFill>
              </a:rPr>
              <a:t>i</a:t>
            </a:r>
            <a:r>
              <a:rPr lang="en-US" altLang="zh-TW" sz="3200" dirty="0">
                <a:solidFill>
                  <a:srgbClr val="002060"/>
                </a:solidFill>
              </a:rPr>
              <a:t> (getting into the dead state </a:t>
            </a:r>
            <a:r>
              <a:rPr lang="en-US" altLang="zh-TW" sz="3200" dirty="0">
                <a:solidFill>
                  <a:srgbClr val="002060"/>
                </a:solidFill>
                <a:latin typeface="Symbol" panose="05050102010706020507" pitchFamily="18" charset="2"/>
              </a:rPr>
              <a:t>f</a:t>
            </a:r>
            <a:r>
              <a:rPr lang="en-US" altLang="zh-TW" sz="3200" dirty="0">
                <a:solidFill>
                  <a:srgbClr val="002060"/>
                </a:solidFill>
              </a:rPr>
              <a:t> if there is no next state with </a:t>
            </a:r>
            <a:r>
              <a:rPr lang="en-US" altLang="zh-TW" sz="3200" dirty="0">
                <a:solidFill>
                  <a:srgbClr val="002060"/>
                </a:solidFill>
                <a:latin typeface="Symbol" panose="05050102010706020507" pitchFamily="18" charset="2"/>
              </a:rPr>
              <a:t>e</a:t>
            </a:r>
            <a:r>
              <a:rPr lang="en-US" altLang="zh-TW" sz="3200" dirty="0">
                <a:solidFill>
                  <a:srgbClr val="002060"/>
                </a:solidFill>
              </a:rPr>
              <a:t> as input symbol originally).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ED40-7276-40BC-A5EF-7F79791A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Dr Nazia Majadi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0468B-9DD7-410E-B0DA-5B6DC746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9ACC-D5CB-4BA8-BB11-A58970E3CE6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41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13539</TotalTime>
  <Words>2170</Words>
  <Application>Microsoft Office PowerPoint</Application>
  <PresentationFormat>Widescreen</PresentationFormat>
  <Paragraphs>472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標楷體</vt:lpstr>
      <vt:lpstr>Lucida Sans Unicode</vt:lpstr>
      <vt:lpstr>Open Sans</vt:lpstr>
      <vt:lpstr>Symbol</vt:lpstr>
      <vt:lpstr>Times New Roman</vt:lpstr>
      <vt:lpstr>Wingdings</vt:lpstr>
      <vt:lpstr>Office Theme</vt:lpstr>
      <vt:lpstr>Equation</vt:lpstr>
      <vt:lpstr>Finite Automata </vt:lpstr>
      <vt:lpstr>NFA with ε-transitions</vt:lpstr>
      <vt:lpstr>Uses of ε-transitions</vt:lpstr>
      <vt:lpstr>Uses of ε-transitions</vt:lpstr>
      <vt:lpstr>Uses of ε-transitions (cont’d)</vt:lpstr>
      <vt:lpstr>Uses of ε-transitions (cont’d)</vt:lpstr>
      <vt:lpstr>Uses of ε-transitions (cont’d)</vt:lpstr>
      <vt:lpstr>Formal Notation for an e-NFA</vt:lpstr>
      <vt:lpstr>Formal Notation for an e-NFA (cont’d)</vt:lpstr>
      <vt:lpstr>Formal Notation for an e-NFA (cont’d)</vt:lpstr>
      <vt:lpstr>Formal Notation for an e-NFA (cont’d)</vt:lpstr>
      <vt:lpstr>Another Example</vt:lpstr>
      <vt:lpstr>Epsilon-Closures</vt:lpstr>
      <vt:lpstr>Epsilon-Closures (cont’d)</vt:lpstr>
      <vt:lpstr>Epsilon-Closures (cont’d)</vt:lpstr>
      <vt:lpstr>Extended Transition Function for an e-NFA</vt:lpstr>
      <vt:lpstr>Extended Transition Function for an e-NFA (cont’d)</vt:lpstr>
      <vt:lpstr>Extended Transition Function for an e-NFA (cont’d)</vt:lpstr>
      <vt:lpstr>Extended Transition Function for an e-NFA (cont’d)</vt:lpstr>
      <vt:lpstr>Language for an e-NFA </vt:lpstr>
      <vt:lpstr> Eliminating e-Transitions </vt:lpstr>
      <vt:lpstr>PowerPoint Presentation</vt:lpstr>
      <vt:lpstr> Eliminating e-Transitions (cont’d)</vt:lpstr>
      <vt:lpstr>PowerPoint Presentation</vt:lpstr>
      <vt:lpstr> Eliminating e-Transitions (cont’d)</vt:lpstr>
      <vt:lpstr> Eliminating e-Transitions (cont’d)</vt:lpstr>
      <vt:lpstr> Eliminating e-Transitions (cont’d)</vt:lpstr>
      <vt:lpstr>PowerPoint Presentation</vt:lpstr>
      <vt:lpstr> Eliminating e-Transitions (cont’d)</vt:lpstr>
      <vt:lpstr> Eliminating e-Transitions (cont’d)</vt:lpstr>
      <vt:lpstr> Eliminating e-Transitions (cont’d)</vt:lpstr>
      <vt:lpstr> Eliminating e-Transitions (cont’d)</vt:lpstr>
      <vt:lpstr>SELF STUDY!!</vt:lpstr>
      <vt:lpstr>?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Nazia Majadi</dc:creator>
  <cp:lastModifiedBy>Nazia Majadi</cp:lastModifiedBy>
  <cp:revision>42</cp:revision>
  <dcterms:created xsi:type="dcterms:W3CDTF">2019-06-27T06:45:15Z</dcterms:created>
  <dcterms:modified xsi:type="dcterms:W3CDTF">2022-12-11T06:23:25Z</dcterms:modified>
</cp:coreProperties>
</file>