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9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29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96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676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1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97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296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55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8B40-39BB-9FFC-8123-2D495580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74639"/>
            <a:ext cx="10390716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3AFF1C1E-4555-35B4-C508-A367EDBD4F5E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DA41-A4D2-F8F4-B8E5-B93D5EB79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20B5E-AAE6-984C-F5A9-F8E789AA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FCD9-A5D9-89D7-DAFC-9C283DCE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16AA0-2A53-AFFC-34C8-1BEEFC26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E8FB9DC-BA00-40A2-967F-66E6BC46F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7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0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45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3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62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44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69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96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73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7F62-E950-475F-8A02-75259EAE0D61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78F360-031C-4F78-AA3D-B9CF09C74D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2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6B45-E23D-7236-F3A2-A68D0EAA7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Finite automata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B2483-0B4E-9D92-BFB9-1B219988D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Chapter-2</a:t>
            </a:r>
          </a:p>
        </p:txBody>
      </p:sp>
    </p:spTree>
    <p:extLst>
      <p:ext uri="{BB962C8B-B14F-4D97-AF65-F5344CB8AC3E}">
        <p14:creationId xmlns:p14="http://schemas.microsoft.com/office/powerpoint/2010/main" val="357075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0C3D-16BC-A2E5-5347-DA00E978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086E-7004-550A-ACFB-E4BFF891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Starting &amp; Ending with ‘a’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2F6E65-2847-C014-FBD7-2B14AC4383EB}"/>
              </a:ext>
            </a:extLst>
          </p:cNvPr>
          <p:cNvSpPr/>
          <p:nvPr/>
        </p:nvSpPr>
        <p:spPr>
          <a:xfrm>
            <a:off x="7400268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D557B2-9D27-08C1-A0E7-7E805A385C6B}"/>
              </a:ext>
            </a:extLst>
          </p:cNvPr>
          <p:cNvSpPr/>
          <p:nvPr/>
        </p:nvSpPr>
        <p:spPr>
          <a:xfrm>
            <a:off x="5645079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FE0325-9BB4-DCEA-9C38-7A2D148A23DD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6381093" y="4202753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EF25A0-A9F6-9624-3F36-933DF5239752}"/>
              </a:ext>
            </a:extLst>
          </p:cNvPr>
          <p:cNvSpPr txBox="1"/>
          <p:nvPr/>
        </p:nvSpPr>
        <p:spPr>
          <a:xfrm>
            <a:off x="5807599" y="401808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360DA-0F9B-205E-E2F2-B9E841610783}"/>
              </a:ext>
            </a:extLst>
          </p:cNvPr>
          <p:cNvSpPr txBox="1"/>
          <p:nvPr/>
        </p:nvSpPr>
        <p:spPr>
          <a:xfrm>
            <a:off x="7582688" y="398764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301-DAE1-9131-50CB-55A04951981C}"/>
              </a:ext>
            </a:extLst>
          </p:cNvPr>
          <p:cNvSpPr txBox="1"/>
          <p:nvPr/>
        </p:nvSpPr>
        <p:spPr>
          <a:xfrm>
            <a:off x="6342616" y="3818031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A2778-9E4D-159B-0DA0-EBD6F666F01D}"/>
              </a:ext>
            </a:extLst>
          </p:cNvPr>
          <p:cNvCxnSpPr/>
          <p:nvPr/>
        </p:nvCxnSpPr>
        <p:spPr>
          <a:xfrm>
            <a:off x="4624767" y="4202753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867B08-9C40-E7AE-938E-1E7F389195CB}"/>
              </a:ext>
            </a:extLst>
          </p:cNvPr>
          <p:cNvSpPr txBox="1"/>
          <p:nvPr/>
        </p:nvSpPr>
        <p:spPr>
          <a:xfrm>
            <a:off x="4805733" y="3533135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D1144D-7334-F912-2527-48AE0353F119}"/>
              </a:ext>
            </a:extLst>
          </p:cNvPr>
          <p:cNvSpPr/>
          <p:nvPr/>
        </p:nvSpPr>
        <p:spPr>
          <a:xfrm>
            <a:off x="5627324" y="528534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08465-5967-12D4-368B-E8E34AA48E13}"/>
              </a:ext>
            </a:extLst>
          </p:cNvPr>
          <p:cNvSpPr txBox="1"/>
          <p:nvPr/>
        </p:nvSpPr>
        <p:spPr>
          <a:xfrm>
            <a:off x="5823093" y="5389352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18D008A-420E-5FEE-2AB2-2A9E3FCFF9DE}"/>
              </a:ext>
            </a:extLst>
          </p:cNvPr>
          <p:cNvCxnSpPr/>
          <p:nvPr/>
        </p:nvCxnSpPr>
        <p:spPr>
          <a:xfrm rot="16200000" flipV="1">
            <a:off x="7764072" y="371637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B3B26D9-8DE8-F026-12E6-8957A778F380}"/>
              </a:ext>
            </a:extLst>
          </p:cNvPr>
          <p:cNvSpPr/>
          <p:nvPr/>
        </p:nvSpPr>
        <p:spPr>
          <a:xfrm flipH="1">
            <a:off x="7498246" y="392747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D784B-228F-C035-7F2B-415C99147C17}"/>
              </a:ext>
            </a:extLst>
          </p:cNvPr>
          <p:cNvSpPr txBox="1"/>
          <p:nvPr/>
        </p:nvSpPr>
        <p:spPr>
          <a:xfrm>
            <a:off x="7359627" y="2980657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C0A9-B624-08CF-989F-56DBCE2BF7E6}"/>
              </a:ext>
            </a:extLst>
          </p:cNvPr>
          <p:cNvSpPr txBox="1"/>
          <p:nvPr/>
        </p:nvSpPr>
        <p:spPr>
          <a:xfrm>
            <a:off x="5476544" y="475212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46625-B4C1-13F6-B168-DCE315E39960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5995331" y="4524568"/>
            <a:ext cx="17755" cy="760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96A4C34-4836-9547-6E99-BA245D7FCA14}"/>
              </a:ext>
            </a:extLst>
          </p:cNvPr>
          <p:cNvCxnSpPr>
            <a:cxnSpLocks/>
            <a:stCxn id="12" idx="6"/>
            <a:endCxn id="12" idx="5"/>
          </p:cNvCxnSpPr>
          <p:nvPr/>
        </p:nvCxnSpPr>
        <p:spPr>
          <a:xfrm flipH="1">
            <a:off x="6255551" y="5607164"/>
            <a:ext cx="107787" cy="227557"/>
          </a:xfrm>
          <a:prstGeom prst="curvedConnector4">
            <a:avLst>
              <a:gd name="adj1" fmla="val -212085"/>
              <a:gd name="adj2" fmla="val 24188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4C5CAA-4F60-F42D-6EDD-DDEB7594E674}"/>
              </a:ext>
            </a:extLst>
          </p:cNvPr>
          <p:cNvSpPr txBox="1"/>
          <p:nvPr/>
        </p:nvSpPr>
        <p:spPr>
          <a:xfrm>
            <a:off x="5995331" y="607569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B310D2E-C250-7AC2-51A7-3C5A65C47797}"/>
              </a:ext>
            </a:extLst>
          </p:cNvPr>
          <p:cNvCxnSpPr>
            <a:cxnSpLocks/>
          </p:cNvCxnSpPr>
          <p:nvPr/>
        </p:nvCxnSpPr>
        <p:spPr>
          <a:xfrm rot="5400000" flipH="1">
            <a:off x="6973661" y="3729954"/>
            <a:ext cx="94258" cy="1494969"/>
          </a:xfrm>
          <a:prstGeom prst="curvedConnector3">
            <a:avLst>
              <a:gd name="adj1" fmla="val -24252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8FBF96-E193-657C-56E5-64DE391689F6}"/>
              </a:ext>
            </a:extLst>
          </p:cNvPr>
          <p:cNvSpPr txBox="1"/>
          <p:nvPr/>
        </p:nvSpPr>
        <p:spPr>
          <a:xfrm>
            <a:off x="6647157" y="4347992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6565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1" grpId="0"/>
      <p:bldP spid="12" grpId="0" animBg="1"/>
      <p:bldP spid="13" grpId="0"/>
      <p:bldP spid="15" grpId="0" animBg="1"/>
      <p:bldP spid="16" grpId="0"/>
      <p:bldP spid="17" grpId="0"/>
      <p:bldP spid="2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0C3D-16BC-A2E5-5347-DA00E978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086E-7004-550A-ACFB-E4BFF891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Starting &amp; Ending with ‘a’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2F6E65-2847-C014-FBD7-2B14AC4383EB}"/>
              </a:ext>
            </a:extLst>
          </p:cNvPr>
          <p:cNvSpPr/>
          <p:nvPr/>
        </p:nvSpPr>
        <p:spPr>
          <a:xfrm>
            <a:off x="7400268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D557B2-9D27-08C1-A0E7-7E805A385C6B}"/>
              </a:ext>
            </a:extLst>
          </p:cNvPr>
          <p:cNvSpPr/>
          <p:nvPr/>
        </p:nvSpPr>
        <p:spPr>
          <a:xfrm>
            <a:off x="5645079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FE0325-9BB4-DCEA-9C38-7A2D148A23DD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6381093" y="4202753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EF25A0-A9F6-9624-3F36-933DF5239752}"/>
              </a:ext>
            </a:extLst>
          </p:cNvPr>
          <p:cNvSpPr txBox="1"/>
          <p:nvPr/>
        </p:nvSpPr>
        <p:spPr>
          <a:xfrm>
            <a:off x="5807599" y="401808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360DA-0F9B-205E-E2F2-B9E841610783}"/>
              </a:ext>
            </a:extLst>
          </p:cNvPr>
          <p:cNvSpPr txBox="1"/>
          <p:nvPr/>
        </p:nvSpPr>
        <p:spPr>
          <a:xfrm>
            <a:off x="7578169" y="398531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301-DAE1-9131-50CB-55A04951981C}"/>
              </a:ext>
            </a:extLst>
          </p:cNvPr>
          <p:cNvSpPr txBox="1"/>
          <p:nvPr/>
        </p:nvSpPr>
        <p:spPr>
          <a:xfrm>
            <a:off x="6342616" y="3818031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A2778-9E4D-159B-0DA0-EBD6F666F01D}"/>
              </a:ext>
            </a:extLst>
          </p:cNvPr>
          <p:cNvCxnSpPr/>
          <p:nvPr/>
        </p:nvCxnSpPr>
        <p:spPr>
          <a:xfrm>
            <a:off x="4624767" y="4202753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867B08-9C40-E7AE-938E-1E7F389195CB}"/>
              </a:ext>
            </a:extLst>
          </p:cNvPr>
          <p:cNvSpPr txBox="1"/>
          <p:nvPr/>
        </p:nvSpPr>
        <p:spPr>
          <a:xfrm>
            <a:off x="4805733" y="3533135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D1144D-7334-F912-2527-48AE0353F119}"/>
              </a:ext>
            </a:extLst>
          </p:cNvPr>
          <p:cNvSpPr/>
          <p:nvPr/>
        </p:nvSpPr>
        <p:spPr>
          <a:xfrm>
            <a:off x="5627324" y="528534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08465-5967-12D4-368B-E8E34AA48E13}"/>
              </a:ext>
            </a:extLst>
          </p:cNvPr>
          <p:cNvSpPr txBox="1"/>
          <p:nvPr/>
        </p:nvSpPr>
        <p:spPr>
          <a:xfrm>
            <a:off x="5823093" y="5389352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18D008A-420E-5FEE-2AB2-2A9E3FCFF9DE}"/>
              </a:ext>
            </a:extLst>
          </p:cNvPr>
          <p:cNvCxnSpPr/>
          <p:nvPr/>
        </p:nvCxnSpPr>
        <p:spPr>
          <a:xfrm rot="16200000" flipV="1">
            <a:off x="7764072" y="371637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B3B26D9-8DE8-F026-12E6-8957A778F380}"/>
              </a:ext>
            </a:extLst>
          </p:cNvPr>
          <p:cNvSpPr/>
          <p:nvPr/>
        </p:nvSpPr>
        <p:spPr>
          <a:xfrm flipH="1">
            <a:off x="7498246" y="392747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D784B-228F-C035-7F2B-415C99147C17}"/>
              </a:ext>
            </a:extLst>
          </p:cNvPr>
          <p:cNvSpPr txBox="1"/>
          <p:nvPr/>
        </p:nvSpPr>
        <p:spPr>
          <a:xfrm>
            <a:off x="7359627" y="2980657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C0A9-B624-08CF-989F-56DBCE2BF7E6}"/>
              </a:ext>
            </a:extLst>
          </p:cNvPr>
          <p:cNvSpPr txBox="1"/>
          <p:nvPr/>
        </p:nvSpPr>
        <p:spPr>
          <a:xfrm>
            <a:off x="5476544" y="475212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46625-B4C1-13F6-B168-DCE315E39960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5995331" y="4524568"/>
            <a:ext cx="17755" cy="760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96A4C34-4836-9547-6E99-BA245D7FCA14}"/>
              </a:ext>
            </a:extLst>
          </p:cNvPr>
          <p:cNvCxnSpPr>
            <a:cxnSpLocks/>
            <a:stCxn id="12" idx="6"/>
            <a:endCxn id="12" idx="5"/>
          </p:cNvCxnSpPr>
          <p:nvPr/>
        </p:nvCxnSpPr>
        <p:spPr>
          <a:xfrm flipH="1">
            <a:off x="6255551" y="5607164"/>
            <a:ext cx="107787" cy="227557"/>
          </a:xfrm>
          <a:prstGeom prst="curvedConnector4">
            <a:avLst>
              <a:gd name="adj1" fmla="val -212085"/>
              <a:gd name="adj2" fmla="val 24188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4C5CAA-4F60-F42D-6EDD-DDEB7594E674}"/>
              </a:ext>
            </a:extLst>
          </p:cNvPr>
          <p:cNvSpPr txBox="1"/>
          <p:nvPr/>
        </p:nvSpPr>
        <p:spPr>
          <a:xfrm>
            <a:off x="5995331" y="607569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B310D2E-C250-7AC2-51A7-3C5A65C47797}"/>
              </a:ext>
            </a:extLst>
          </p:cNvPr>
          <p:cNvCxnSpPr>
            <a:cxnSpLocks/>
            <a:stCxn id="4" idx="6"/>
            <a:endCxn id="21" idx="6"/>
          </p:cNvCxnSpPr>
          <p:nvPr/>
        </p:nvCxnSpPr>
        <p:spPr>
          <a:xfrm>
            <a:off x="8136282" y="4202753"/>
            <a:ext cx="44935" cy="1419210"/>
          </a:xfrm>
          <a:prstGeom prst="curvedConnector3">
            <a:avLst>
              <a:gd name="adj1" fmla="val 60873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8FBF96-E193-657C-56E5-64DE391689F6}"/>
              </a:ext>
            </a:extLst>
          </p:cNvPr>
          <p:cNvSpPr txBox="1"/>
          <p:nvPr/>
        </p:nvSpPr>
        <p:spPr>
          <a:xfrm>
            <a:off x="8256225" y="475212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262826-C7DF-4EA9-CDDC-BF3D12046468}"/>
              </a:ext>
            </a:extLst>
          </p:cNvPr>
          <p:cNvSpPr/>
          <p:nvPr/>
        </p:nvSpPr>
        <p:spPr>
          <a:xfrm>
            <a:off x="7445203" y="530014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365E54-51CB-7F86-303A-B482A97CA4F9}"/>
              </a:ext>
            </a:extLst>
          </p:cNvPr>
          <p:cNvSpPr txBox="1"/>
          <p:nvPr/>
        </p:nvSpPr>
        <p:spPr>
          <a:xfrm>
            <a:off x="7588103" y="542282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6F37AD3-8D89-A354-49FF-0B5F9F53CC2A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 flipH="1">
            <a:off x="7445203" y="4430311"/>
            <a:ext cx="62852" cy="1191653"/>
          </a:xfrm>
          <a:prstGeom prst="curvedConnector4">
            <a:avLst>
              <a:gd name="adj1" fmla="val -363712"/>
              <a:gd name="adj2" fmla="val 101047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6B6204-2197-117F-DD55-8B38DC251C0B}"/>
              </a:ext>
            </a:extLst>
          </p:cNvPr>
          <p:cNvSpPr txBox="1"/>
          <p:nvPr/>
        </p:nvSpPr>
        <p:spPr>
          <a:xfrm>
            <a:off x="6648531" y="4757757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665D143-C437-BD62-29FE-B4FEF21F0453}"/>
              </a:ext>
            </a:extLst>
          </p:cNvPr>
          <p:cNvCxnSpPr/>
          <p:nvPr/>
        </p:nvCxnSpPr>
        <p:spPr>
          <a:xfrm rot="16200000" flipV="1">
            <a:off x="7832039" y="5594758"/>
            <a:ext cx="12700" cy="520440"/>
          </a:xfrm>
          <a:prstGeom prst="curvedConnector3">
            <a:avLst>
              <a:gd name="adj1" fmla="val -439301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167257-EC7D-F467-3C53-77473135924C}"/>
              </a:ext>
            </a:extLst>
          </p:cNvPr>
          <p:cNvSpPr txBox="1"/>
          <p:nvPr/>
        </p:nvSpPr>
        <p:spPr>
          <a:xfrm>
            <a:off x="7782836" y="620975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6828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 animBg="1"/>
      <p:bldP spid="25" grpId="0"/>
      <p:bldP spid="36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0C3D-16BC-A2E5-5347-DA00E978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086E-7004-550A-ACFB-E4BFF891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9275"/>
            <a:ext cx="8915400" cy="3777622"/>
          </a:xfrm>
        </p:spPr>
        <p:txBody>
          <a:bodyPr/>
          <a:lstStyle/>
          <a:p>
            <a:r>
              <a:rPr lang="en-AU" b="1" dirty="0"/>
              <a:t>Starting with ‘a’ &amp; Ending with ‘b’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2F6E65-2847-C014-FBD7-2B14AC4383EB}"/>
              </a:ext>
            </a:extLst>
          </p:cNvPr>
          <p:cNvSpPr/>
          <p:nvPr/>
        </p:nvSpPr>
        <p:spPr>
          <a:xfrm>
            <a:off x="7400268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D557B2-9D27-08C1-A0E7-7E805A385C6B}"/>
              </a:ext>
            </a:extLst>
          </p:cNvPr>
          <p:cNvSpPr/>
          <p:nvPr/>
        </p:nvSpPr>
        <p:spPr>
          <a:xfrm>
            <a:off x="5645079" y="38809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FE0325-9BB4-DCEA-9C38-7A2D148A23DD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6381093" y="4202753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EF25A0-A9F6-9624-3F36-933DF5239752}"/>
              </a:ext>
            </a:extLst>
          </p:cNvPr>
          <p:cNvSpPr txBox="1"/>
          <p:nvPr/>
        </p:nvSpPr>
        <p:spPr>
          <a:xfrm>
            <a:off x="5807599" y="401808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360DA-0F9B-205E-E2F2-B9E841610783}"/>
              </a:ext>
            </a:extLst>
          </p:cNvPr>
          <p:cNvSpPr txBox="1"/>
          <p:nvPr/>
        </p:nvSpPr>
        <p:spPr>
          <a:xfrm>
            <a:off x="7620380" y="4002697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23301-DAE1-9131-50CB-55A04951981C}"/>
              </a:ext>
            </a:extLst>
          </p:cNvPr>
          <p:cNvSpPr txBox="1"/>
          <p:nvPr/>
        </p:nvSpPr>
        <p:spPr>
          <a:xfrm>
            <a:off x="6345012" y="3818031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A2778-9E4D-159B-0DA0-EBD6F666F01D}"/>
              </a:ext>
            </a:extLst>
          </p:cNvPr>
          <p:cNvCxnSpPr/>
          <p:nvPr/>
        </p:nvCxnSpPr>
        <p:spPr>
          <a:xfrm>
            <a:off x="4624767" y="4202753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867B08-9C40-E7AE-938E-1E7F389195CB}"/>
              </a:ext>
            </a:extLst>
          </p:cNvPr>
          <p:cNvSpPr txBox="1"/>
          <p:nvPr/>
        </p:nvSpPr>
        <p:spPr>
          <a:xfrm>
            <a:off x="4805733" y="3533135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D1144D-7334-F912-2527-48AE0353F119}"/>
              </a:ext>
            </a:extLst>
          </p:cNvPr>
          <p:cNvSpPr/>
          <p:nvPr/>
        </p:nvSpPr>
        <p:spPr>
          <a:xfrm>
            <a:off x="5627324" y="528534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08465-5967-12D4-368B-E8E34AA48E13}"/>
              </a:ext>
            </a:extLst>
          </p:cNvPr>
          <p:cNvSpPr txBox="1"/>
          <p:nvPr/>
        </p:nvSpPr>
        <p:spPr>
          <a:xfrm>
            <a:off x="5823093" y="5389352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18D008A-420E-5FEE-2AB2-2A9E3FCFF9DE}"/>
              </a:ext>
            </a:extLst>
          </p:cNvPr>
          <p:cNvCxnSpPr/>
          <p:nvPr/>
        </p:nvCxnSpPr>
        <p:spPr>
          <a:xfrm rot="16200000" flipV="1">
            <a:off x="7764072" y="371637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DD784B-228F-C035-7F2B-415C99147C17}"/>
              </a:ext>
            </a:extLst>
          </p:cNvPr>
          <p:cNvSpPr txBox="1"/>
          <p:nvPr/>
        </p:nvSpPr>
        <p:spPr>
          <a:xfrm>
            <a:off x="7361387" y="298084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0C0A9-B624-08CF-989F-56DBCE2BF7E6}"/>
              </a:ext>
            </a:extLst>
          </p:cNvPr>
          <p:cNvSpPr txBox="1"/>
          <p:nvPr/>
        </p:nvSpPr>
        <p:spPr>
          <a:xfrm>
            <a:off x="5476544" y="475212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46625-B4C1-13F6-B168-DCE315E39960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5995331" y="4524568"/>
            <a:ext cx="17755" cy="7607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96A4C34-4836-9547-6E99-BA245D7FCA14}"/>
              </a:ext>
            </a:extLst>
          </p:cNvPr>
          <p:cNvCxnSpPr>
            <a:cxnSpLocks/>
            <a:stCxn id="12" idx="6"/>
            <a:endCxn id="12" idx="5"/>
          </p:cNvCxnSpPr>
          <p:nvPr/>
        </p:nvCxnSpPr>
        <p:spPr>
          <a:xfrm flipH="1">
            <a:off x="6255551" y="5607164"/>
            <a:ext cx="107787" cy="227557"/>
          </a:xfrm>
          <a:prstGeom prst="curvedConnector4">
            <a:avLst>
              <a:gd name="adj1" fmla="val -212085"/>
              <a:gd name="adj2" fmla="val 24188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4C5CAA-4F60-F42D-6EDD-DDEB7594E674}"/>
              </a:ext>
            </a:extLst>
          </p:cNvPr>
          <p:cNvSpPr txBox="1"/>
          <p:nvPr/>
        </p:nvSpPr>
        <p:spPr>
          <a:xfrm>
            <a:off x="5995331" y="607569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F1F1D2-2ED8-CFD2-19FF-1B8579B56D3C}"/>
              </a:ext>
            </a:extLst>
          </p:cNvPr>
          <p:cNvSpPr/>
          <p:nvPr/>
        </p:nvSpPr>
        <p:spPr>
          <a:xfrm>
            <a:off x="9169756" y="3912491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1F3E99-B818-147F-27AD-4B3B98D99B2F}"/>
              </a:ext>
            </a:extLst>
          </p:cNvPr>
          <p:cNvSpPr txBox="1"/>
          <p:nvPr/>
        </p:nvSpPr>
        <p:spPr>
          <a:xfrm>
            <a:off x="9314871" y="4024009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199676-ADAD-1515-37BE-4A67E71C0DA1}"/>
              </a:ext>
            </a:extLst>
          </p:cNvPr>
          <p:cNvSpPr txBox="1"/>
          <p:nvPr/>
        </p:nvSpPr>
        <p:spPr>
          <a:xfrm>
            <a:off x="8266219" y="3802642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1A2228-9789-9514-B525-DC9DE31ACEC6}"/>
              </a:ext>
            </a:extLst>
          </p:cNvPr>
          <p:cNvCxnSpPr/>
          <p:nvPr/>
        </p:nvCxnSpPr>
        <p:spPr>
          <a:xfrm>
            <a:off x="8155011" y="4218140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CE5BDE5-F0F6-28F7-F8FF-A8F3793D0CAE}"/>
              </a:ext>
            </a:extLst>
          </p:cNvPr>
          <p:cNvSpPr/>
          <p:nvPr/>
        </p:nvSpPr>
        <p:spPr>
          <a:xfrm>
            <a:off x="9255287" y="3987047"/>
            <a:ext cx="583613" cy="4899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888F557-77F1-0CCC-DF63-0765C9C1F70B}"/>
              </a:ext>
            </a:extLst>
          </p:cNvPr>
          <p:cNvCxnSpPr>
            <a:cxnSpLocks/>
          </p:cNvCxnSpPr>
          <p:nvPr/>
        </p:nvCxnSpPr>
        <p:spPr>
          <a:xfrm rot="5400000" flipH="1">
            <a:off x="8670030" y="3780428"/>
            <a:ext cx="94258" cy="1494969"/>
          </a:xfrm>
          <a:prstGeom prst="curvedConnector3">
            <a:avLst>
              <a:gd name="adj1" fmla="val -24252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5933F3-FBB9-4F53-D1E0-E9B61E569095}"/>
              </a:ext>
            </a:extLst>
          </p:cNvPr>
          <p:cNvSpPr txBox="1"/>
          <p:nvPr/>
        </p:nvSpPr>
        <p:spPr>
          <a:xfrm>
            <a:off x="8384639" y="4461661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E4D2EDA-F962-877C-86B1-48CA6C495F43}"/>
              </a:ext>
            </a:extLst>
          </p:cNvPr>
          <p:cNvCxnSpPr/>
          <p:nvPr/>
        </p:nvCxnSpPr>
        <p:spPr>
          <a:xfrm rot="16200000" flipV="1">
            <a:off x="9540743" y="3737699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73DC90-448D-80C1-F9A9-7D9663699AA6}"/>
              </a:ext>
            </a:extLst>
          </p:cNvPr>
          <p:cNvSpPr txBox="1"/>
          <p:nvPr/>
        </p:nvSpPr>
        <p:spPr>
          <a:xfrm>
            <a:off x="9226909" y="298084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2268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1" grpId="0"/>
      <p:bldP spid="12" grpId="0" animBg="1"/>
      <p:bldP spid="13" grpId="0"/>
      <p:bldP spid="16" grpId="0"/>
      <p:bldP spid="17" grpId="0"/>
      <p:bldP spid="20" grpId="0"/>
      <p:bldP spid="21" grpId="0" animBg="1"/>
      <p:bldP spid="23" grpId="0"/>
      <p:bldP spid="24" grpId="0"/>
      <p:bldP spid="26" grpId="0" animBg="1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AC8E-FF74-356E-FB70-B0425626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Try!!!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99AD-E7B1-5ADE-DAB4-48852425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 a DFA that accepts equal number of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over Ʃ= {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a,b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}.</a:t>
            </a: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 a DFA for the set of all strings ending in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010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over Ʃ= {0,1}.</a:t>
            </a:r>
            <a:endParaRPr lang="en-A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 a DFA for the set of all strings ending in </a:t>
            </a:r>
            <a:r>
              <a:rPr lang="en-A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acb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 Ʃ= {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a,b,c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}.</a:t>
            </a: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 a DFA for the set of all strings starting with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ending with </a:t>
            </a:r>
            <a:r>
              <a:rPr lang="en-A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 Ʃ= {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a,b,c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}.</a:t>
            </a:r>
            <a:endParaRPr lang="en-A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Draw a DFA for the set of all strings with two consecutive 0’s followed by two consecutive 1’s over Ʃ= {0,1}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529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BBE9-051F-E201-4F0E-7482057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DFA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BB0F-09C9-A80A-B938-12A38A0F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Minimization of DFA is required to obtain the minimal version of any DFA which consists of the minimum number of states possible.</a:t>
            </a:r>
          </a:p>
          <a:p>
            <a:pPr lvl="1"/>
            <a:r>
              <a:rPr lang="en-AU" dirty="0"/>
              <a:t>Two states ‘A’ and ‘B’ are said to be equivalent if </a:t>
            </a:r>
          </a:p>
          <a:p>
            <a:pPr lvl="2"/>
            <a:r>
              <a:rPr lang="el-GR" dirty="0"/>
              <a:t>δ</a:t>
            </a:r>
            <a:r>
              <a:rPr lang="en-AU" dirty="0"/>
              <a:t>(A,X)=F and </a:t>
            </a:r>
            <a:r>
              <a:rPr lang="el-GR" dirty="0"/>
              <a:t>δ</a:t>
            </a:r>
            <a:r>
              <a:rPr lang="en-AU" dirty="0"/>
              <a:t>(B,X)=F, or, </a:t>
            </a:r>
            <a:r>
              <a:rPr lang="el-GR" dirty="0"/>
              <a:t>δ</a:t>
            </a:r>
            <a:r>
              <a:rPr lang="en-AU" dirty="0"/>
              <a:t>(A,X) ≠ F and </a:t>
            </a:r>
            <a:r>
              <a:rPr lang="el-GR" dirty="0"/>
              <a:t>δ</a:t>
            </a:r>
            <a:r>
              <a:rPr lang="en-AU" dirty="0"/>
              <a:t>(B,X) ≠ F; where ‘X’ is any input string</a:t>
            </a:r>
          </a:p>
          <a:p>
            <a:pPr lvl="2"/>
            <a:r>
              <a:rPr lang="en-AU" dirty="0"/>
              <a:t>If |X|=0, then A and B are said to be 0 equivalent</a:t>
            </a:r>
          </a:p>
          <a:p>
            <a:pPr lvl="2"/>
            <a:r>
              <a:rPr lang="en-AU" dirty="0"/>
              <a:t>If |X|=1, then A and B are said to be 1 equivalent</a:t>
            </a:r>
          </a:p>
          <a:p>
            <a:pPr lvl="2"/>
            <a:r>
              <a:rPr lang="en-AU" dirty="0"/>
              <a:t>If |X|=2, then A and B are said to be 2 equivalent</a:t>
            </a:r>
          </a:p>
          <a:p>
            <a:pPr lvl="2"/>
            <a:r>
              <a:rPr lang="en-AU" dirty="0"/>
              <a:t>….</a:t>
            </a:r>
          </a:p>
          <a:p>
            <a:pPr lvl="2"/>
            <a:r>
              <a:rPr lang="en-AU" dirty="0"/>
              <a:t>If |X|=n, then A and B are said to be n equivalent</a:t>
            </a:r>
          </a:p>
          <a:p>
            <a:pPr lvl="2"/>
            <a:endParaRPr lang="en-AU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461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0583-C4B8-942E-66FC-2429D05A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9449-DF6E-F0B4-3D86-F41547C3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EB5F6-1540-ECF6-D9D6-CD83C3FFA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89" y="2491953"/>
            <a:ext cx="64008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7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7B6F-B45D-7BFB-0F76-6387A233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Equivalence Theorem-Example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227D-4739-01C0-AB58-14E384D5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50935" cy="3777622"/>
          </a:xfrm>
        </p:spPr>
        <p:txBody>
          <a:bodyPr/>
          <a:lstStyle/>
          <a:p>
            <a:r>
              <a:rPr lang="en-AU" dirty="0"/>
              <a:t>Using equivalence theorem, we have</a:t>
            </a:r>
          </a:p>
          <a:p>
            <a:pPr lvl="1"/>
            <a:r>
              <a:rPr lang="en-AU" dirty="0"/>
              <a:t>0 equivalence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1 equivalence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2 equivalence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3 equivalence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Since P</a:t>
            </a:r>
            <a:r>
              <a:rPr lang="en-AU" baseline="-25000" dirty="0"/>
              <a:t>3</a:t>
            </a:r>
            <a:r>
              <a:rPr lang="en-AU" dirty="0"/>
              <a:t>=P</a:t>
            </a:r>
            <a:r>
              <a:rPr lang="en-AU" baseline="-25000" dirty="0"/>
              <a:t>2</a:t>
            </a:r>
            <a:r>
              <a:rPr lang="en-AU" dirty="0"/>
              <a:t>, we stop.</a:t>
            </a:r>
          </a:p>
          <a:p>
            <a:pPr marL="914400" lvl="2" indent="0">
              <a:buNone/>
            </a:pP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5B3210-7D4E-EE4B-4746-5CB7DE0D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024" y="1368490"/>
            <a:ext cx="3206588" cy="2289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323009-393C-D937-BBDD-2FC352745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089" y="3900196"/>
            <a:ext cx="3916141" cy="2289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CCEDA0-360F-FC06-1870-B38C09ACA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977" y="2917602"/>
            <a:ext cx="2519415" cy="3407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C9D55A-8EA4-12F4-2875-85831768D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913" y="3592389"/>
            <a:ext cx="2910917" cy="430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3A6D73-CEEA-FEC0-7910-0D7DFF176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977" y="4303373"/>
            <a:ext cx="2953697" cy="3719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652076-98B6-1DE6-C84B-D3329E5B3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3611" y="5029456"/>
            <a:ext cx="3074063" cy="4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65AC-2BE5-B94B-6CA9-212C1A87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A328F4-5624-F06F-FFE6-7E182A703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9349" y="2307955"/>
            <a:ext cx="3012740" cy="29039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A722C-ABDD-149E-6E03-544F6A99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2307955"/>
            <a:ext cx="4301644" cy="2757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AC5C9F-271A-15DA-F003-D850829F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983" y="3191404"/>
            <a:ext cx="7429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7BAD-2F38-AC5F-2A10-AC2498A3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Equivalence Theorem-Example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A2795-F687-1B02-2DE1-E99B35583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753456"/>
              </p:ext>
            </p:extLst>
          </p:nvPr>
        </p:nvGraphicFramePr>
        <p:xfrm>
          <a:off x="9237307" y="1760220"/>
          <a:ext cx="24166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39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788788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825101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→q</a:t>
                      </a:r>
                      <a:r>
                        <a:rPr lang="en-AU" baseline="-25000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5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*q</a:t>
                      </a:r>
                      <a:r>
                        <a:rPr lang="en-AU" baseline="-25000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6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7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5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6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8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6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4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6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4353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806F9A-06E9-64EF-FBD3-64924B64C99C}"/>
              </a:ext>
            </a:extLst>
          </p:cNvPr>
          <p:cNvSpPr txBox="1">
            <a:spLocks/>
          </p:cNvSpPr>
          <p:nvPr/>
        </p:nvSpPr>
        <p:spPr>
          <a:xfrm>
            <a:off x="2141343" y="1760220"/>
            <a:ext cx="605093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Using equivalence theorem, we have</a:t>
            </a:r>
          </a:p>
          <a:p>
            <a:pPr lvl="1"/>
            <a:r>
              <a:rPr lang="en-AU" dirty="0"/>
              <a:t>0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0</a:t>
            </a:r>
            <a:r>
              <a:rPr lang="en-AU" dirty="0"/>
              <a:t>={q</a:t>
            </a:r>
            <a:r>
              <a:rPr lang="en-AU" baseline="-25000" dirty="0"/>
              <a:t>0</a:t>
            </a:r>
            <a:r>
              <a:rPr lang="en-AU" dirty="0"/>
              <a:t>, q</a:t>
            </a:r>
            <a:r>
              <a:rPr lang="en-AU" baseline="-25000" dirty="0"/>
              <a:t>1</a:t>
            </a:r>
            <a:r>
              <a:rPr lang="en-AU" dirty="0"/>
              <a:t>, q</a:t>
            </a:r>
            <a:r>
              <a:rPr lang="en-AU" baseline="-25000" dirty="0"/>
              <a:t>3</a:t>
            </a:r>
            <a:r>
              <a:rPr lang="en-AU" dirty="0"/>
              <a:t>, q</a:t>
            </a:r>
            <a:r>
              <a:rPr lang="en-AU" baseline="-25000" dirty="0"/>
              <a:t>4</a:t>
            </a:r>
            <a:r>
              <a:rPr lang="en-AU" dirty="0"/>
              <a:t>, q</a:t>
            </a:r>
            <a:r>
              <a:rPr lang="en-AU" baseline="-25000" dirty="0"/>
              <a:t>5</a:t>
            </a:r>
            <a:r>
              <a:rPr lang="en-AU" dirty="0"/>
              <a:t>, q</a:t>
            </a:r>
            <a:r>
              <a:rPr lang="en-AU" baseline="-25000" dirty="0"/>
              <a:t>6</a:t>
            </a:r>
            <a:r>
              <a:rPr lang="en-AU" dirty="0"/>
              <a:t>, q</a:t>
            </a:r>
            <a:r>
              <a:rPr lang="en-AU" baseline="-25000" dirty="0"/>
              <a:t>7</a:t>
            </a:r>
            <a:r>
              <a:rPr lang="en-AU" dirty="0"/>
              <a:t>} {q</a:t>
            </a:r>
            <a:r>
              <a:rPr lang="en-AU" baseline="-25000" dirty="0"/>
              <a:t>2</a:t>
            </a:r>
            <a:r>
              <a:rPr lang="en-AU" dirty="0"/>
              <a:t>} </a:t>
            </a:r>
          </a:p>
          <a:p>
            <a:pPr lvl="1"/>
            <a:r>
              <a:rPr lang="en-AU" dirty="0"/>
              <a:t>1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1</a:t>
            </a:r>
            <a:r>
              <a:rPr lang="en-AU" dirty="0"/>
              <a:t>={q</a:t>
            </a:r>
            <a:r>
              <a:rPr lang="en-AU" baseline="-25000" dirty="0"/>
              <a:t>0,</a:t>
            </a:r>
            <a:r>
              <a:rPr lang="en-AU" dirty="0"/>
              <a:t> q</a:t>
            </a:r>
            <a:r>
              <a:rPr lang="en-AU" baseline="-25000" dirty="0"/>
              <a:t>4</a:t>
            </a:r>
            <a:r>
              <a:rPr lang="en-AU" dirty="0"/>
              <a:t>, q</a:t>
            </a:r>
            <a:r>
              <a:rPr lang="en-AU" baseline="-25000" dirty="0"/>
              <a:t>6</a:t>
            </a:r>
            <a:r>
              <a:rPr lang="en-AU" dirty="0"/>
              <a:t>} { q</a:t>
            </a:r>
            <a:r>
              <a:rPr lang="en-AU" baseline="-25000" dirty="0"/>
              <a:t>1</a:t>
            </a:r>
            <a:r>
              <a:rPr lang="en-AU" dirty="0"/>
              <a:t>, q</a:t>
            </a:r>
            <a:r>
              <a:rPr lang="en-AU" baseline="-25000" dirty="0"/>
              <a:t>7</a:t>
            </a:r>
            <a:r>
              <a:rPr lang="en-AU" dirty="0"/>
              <a:t>} {q</a:t>
            </a:r>
            <a:r>
              <a:rPr lang="en-AU" baseline="-25000" dirty="0"/>
              <a:t>3</a:t>
            </a:r>
            <a:r>
              <a:rPr lang="en-AU" dirty="0"/>
              <a:t>, q</a:t>
            </a:r>
            <a:r>
              <a:rPr lang="en-AU" baseline="-25000" dirty="0"/>
              <a:t>5</a:t>
            </a:r>
            <a:r>
              <a:rPr lang="en-AU" dirty="0"/>
              <a:t>} {q</a:t>
            </a:r>
            <a:r>
              <a:rPr lang="en-AU" baseline="-25000" dirty="0"/>
              <a:t>2</a:t>
            </a:r>
            <a:r>
              <a:rPr lang="en-AU" dirty="0"/>
              <a:t>}</a:t>
            </a:r>
          </a:p>
          <a:p>
            <a:pPr lvl="1"/>
            <a:r>
              <a:rPr lang="en-AU" dirty="0"/>
              <a:t>2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2</a:t>
            </a:r>
            <a:r>
              <a:rPr lang="en-AU" dirty="0"/>
              <a:t>={q</a:t>
            </a:r>
            <a:r>
              <a:rPr lang="en-AU" baseline="-25000" dirty="0"/>
              <a:t>0,</a:t>
            </a:r>
            <a:r>
              <a:rPr lang="en-AU" dirty="0"/>
              <a:t> q</a:t>
            </a:r>
            <a:r>
              <a:rPr lang="en-AU" baseline="-25000" dirty="0"/>
              <a:t>4</a:t>
            </a:r>
            <a:r>
              <a:rPr lang="en-AU" dirty="0"/>
              <a:t>} {q</a:t>
            </a:r>
            <a:r>
              <a:rPr lang="en-AU" baseline="-25000" dirty="0"/>
              <a:t>6</a:t>
            </a:r>
            <a:r>
              <a:rPr lang="en-AU" dirty="0"/>
              <a:t>} { q</a:t>
            </a:r>
            <a:r>
              <a:rPr lang="en-AU" baseline="-25000" dirty="0"/>
              <a:t>1</a:t>
            </a:r>
            <a:r>
              <a:rPr lang="en-AU" dirty="0"/>
              <a:t>, q</a:t>
            </a:r>
            <a:r>
              <a:rPr lang="en-AU" baseline="-25000" dirty="0"/>
              <a:t>7</a:t>
            </a:r>
            <a:r>
              <a:rPr lang="en-AU" dirty="0"/>
              <a:t>} {q</a:t>
            </a:r>
            <a:r>
              <a:rPr lang="en-AU" baseline="-25000" dirty="0"/>
              <a:t>3</a:t>
            </a:r>
            <a:r>
              <a:rPr lang="en-AU" dirty="0"/>
              <a:t>, q</a:t>
            </a:r>
            <a:r>
              <a:rPr lang="en-AU" baseline="-25000" dirty="0"/>
              <a:t>5</a:t>
            </a:r>
            <a:r>
              <a:rPr lang="en-AU" dirty="0"/>
              <a:t>} {q</a:t>
            </a:r>
            <a:r>
              <a:rPr lang="en-AU" baseline="-25000" dirty="0"/>
              <a:t>2</a:t>
            </a:r>
            <a:r>
              <a:rPr lang="en-AU" dirty="0"/>
              <a:t>}</a:t>
            </a:r>
          </a:p>
          <a:p>
            <a:pPr lvl="1"/>
            <a:r>
              <a:rPr lang="en-AU" dirty="0"/>
              <a:t>3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3</a:t>
            </a:r>
            <a:r>
              <a:rPr lang="en-AU" dirty="0"/>
              <a:t>={q</a:t>
            </a:r>
            <a:r>
              <a:rPr lang="en-AU" baseline="-25000" dirty="0"/>
              <a:t>0,</a:t>
            </a:r>
            <a:r>
              <a:rPr lang="en-AU" dirty="0"/>
              <a:t> q</a:t>
            </a:r>
            <a:r>
              <a:rPr lang="en-AU" baseline="-25000" dirty="0"/>
              <a:t>4</a:t>
            </a:r>
            <a:r>
              <a:rPr lang="en-AU" dirty="0"/>
              <a:t>} {q</a:t>
            </a:r>
            <a:r>
              <a:rPr lang="en-AU" baseline="-25000" dirty="0"/>
              <a:t>6</a:t>
            </a:r>
            <a:r>
              <a:rPr lang="en-AU" dirty="0"/>
              <a:t>} { q</a:t>
            </a:r>
            <a:r>
              <a:rPr lang="en-AU" baseline="-25000" dirty="0"/>
              <a:t>1</a:t>
            </a:r>
            <a:r>
              <a:rPr lang="en-AU" dirty="0"/>
              <a:t>, q</a:t>
            </a:r>
            <a:r>
              <a:rPr lang="en-AU" baseline="-25000" dirty="0"/>
              <a:t>7</a:t>
            </a:r>
            <a:r>
              <a:rPr lang="en-AU" dirty="0"/>
              <a:t>} {q</a:t>
            </a:r>
            <a:r>
              <a:rPr lang="en-AU" baseline="-25000" dirty="0"/>
              <a:t>3</a:t>
            </a:r>
            <a:r>
              <a:rPr lang="en-AU" dirty="0"/>
              <a:t>, q</a:t>
            </a:r>
            <a:r>
              <a:rPr lang="en-AU" baseline="-25000" dirty="0"/>
              <a:t>5</a:t>
            </a:r>
            <a:r>
              <a:rPr lang="en-AU" dirty="0"/>
              <a:t>} {q</a:t>
            </a:r>
            <a:r>
              <a:rPr lang="en-AU" baseline="-25000" dirty="0"/>
              <a:t>2</a:t>
            </a:r>
            <a:r>
              <a:rPr lang="en-AU" dirty="0"/>
              <a:t>}</a:t>
            </a:r>
          </a:p>
          <a:p>
            <a:pPr lvl="1"/>
            <a:r>
              <a:rPr lang="en-AU" dirty="0"/>
              <a:t>Since P</a:t>
            </a:r>
            <a:r>
              <a:rPr lang="en-AU" baseline="-25000" dirty="0"/>
              <a:t>3</a:t>
            </a:r>
            <a:r>
              <a:rPr lang="en-AU" dirty="0"/>
              <a:t>=P</a:t>
            </a:r>
            <a:r>
              <a:rPr lang="en-AU" baseline="-25000" dirty="0"/>
              <a:t>2</a:t>
            </a:r>
            <a:r>
              <a:rPr lang="en-AU" dirty="0"/>
              <a:t>, we stop.</a:t>
            </a:r>
          </a:p>
          <a:p>
            <a:pPr marL="914400" lvl="2" indent="0">
              <a:buFont typeface="Wingdings 3" charset="2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56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C145-0AAF-31C5-1185-A1CA2A28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8137-487C-99AD-215C-D620A898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AF47D1-5DA1-ADC5-A83A-B461CBC14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005587"/>
              </p:ext>
            </p:extLst>
          </p:nvPr>
        </p:nvGraphicFramePr>
        <p:xfrm>
          <a:off x="4777274" y="2481943"/>
          <a:ext cx="3946848" cy="267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037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1288252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1347559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40738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4073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→{q</a:t>
                      </a:r>
                      <a:r>
                        <a:rPr lang="en-AU" baseline="-25000" dirty="0"/>
                        <a:t>0 </a:t>
                      </a:r>
                      <a:r>
                        <a:rPr lang="en-AU" baseline="0" dirty="0"/>
                        <a:t>,</a:t>
                      </a: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4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1</a:t>
                      </a:r>
                      <a:r>
                        <a:rPr lang="en-AU" baseline="0" dirty="0"/>
                        <a:t>, 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3</a:t>
                      </a:r>
                      <a:r>
                        <a:rPr lang="en-AU" baseline="0" dirty="0"/>
                        <a:t>, 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4073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6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6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0 </a:t>
                      </a:r>
                      <a:r>
                        <a:rPr lang="en-AU" baseline="0" dirty="0"/>
                        <a:t>,</a:t>
                      </a: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4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4073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1</a:t>
                      </a:r>
                      <a:r>
                        <a:rPr lang="en-AU" baseline="0" dirty="0"/>
                        <a:t>, 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6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4073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3</a:t>
                      </a:r>
                      <a:r>
                        <a:rPr lang="en-AU" baseline="0" dirty="0"/>
                        <a:t>, 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  <a:tr h="4073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*{q</a:t>
                      </a:r>
                      <a:r>
                        <a:rPr lang="en-AU" baseline="-25000" dirty="0"/>
                        <a:t>2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{q</a:t>
                      </a:r>
                      <a:r>
                        <a:rPr lang="en-AU" baseline="-25000" dirty="0"/>
                        <a:t>0 </a:t>
                      </a:r>
                      <a:r>
                        <a:rPr lang="en-AU" baseline="0" dirty="0"/>
                        <a:t>,</a:t>
                      </a:r>
                      <a:r>
                        <a:rPr lang="en-AU" dirty="0"/>
                        <a:t>q</a:t>
                      </a:r>
                      <a:r>
                        <a:rPr lang="en-AU" baseline="-25000" dirty="0"/>
                        <a:t>4</a:t>
                      </a:r>
                      <a:r>
                        <a:rPr lang="en-AU" baseline="0" dirty="0"/>
                        <a:t>}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{q</a:t>
                      </a:r>
                      <a:r>
                        <a:rPr kumimoji="0" lang="en-AU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3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97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B5E7-FD09-934D-47FA-22A9F741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4683-C43D-FBEE-3CAC-EA5008F4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Examples of DFA design</a:t>
            </a:r>
          </a:p>
          <a:p>
            <a:r>
              <a:rPr lang="en-AU" dirty="0"/>
              <a:t>DFA minimization</a:t>
            </a:r>
          </a:p>
        </p:txBody>
      </p:sp>
    </p:spTree>
    <p:extLst>
      <p:ext uri="{BB962C8B-B14F-4D97-AF65-F5344CB8AC3E}">
        <p14:creationId xmlns:p14="http://schemas.microsoft.com/office/powerpoint/2010/main" val="226477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2137-724E-391D-27DF-D2AEA0F7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Equivalence Theorem-Example 3</a:t>
            </a:r>
            <a:br>
              <a:rPr lang="en-AU" dirty="0"/>
            </a:br>
            <a:r>
              <a:rPr lang="en-AU" dirty="0"/>
              <a:t>(More than one final states)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450FE-939A-2E98-9E8C-377254F9B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49" y="1985022"/>
            <a:ext cx="4335081" cy="183119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169D60-EF70-3D9E-F45D-213DDBA47501}"/>
              </a:ext>
            </a:extLst>
          </p:cNvPr>
          <p:cNvSpPr txBox="1">
            <a:spLocks/>
          </p:cNvSpPr>
          <p:nvPr/>
        </p:nvSpPr>
        <p:spPr>
          <a:xfrm>
            <a:off x="2290633" y="1927409"/>
            <a:ext cx="605093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Using equivalence theorem, we have</a:t>
            </a:r>
          </a:p>
          <a:p>
            <a:pPr lvl="1"/>
            <a:r>
              <a:rPr lang="en-AU" dirty="0"/>
              <a:t>0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0</a:t>
            </a:r>
            <a:r>
              <a:rPr lang="en-AU" dirty="0"/>
              <a:t>={a, b, f} {c, d, e} </a:t>
            </a:r>
          </a:p>
          <a:p>
            <a:pPr lvl="1"/>
            <a:r>
              <a:rPr lang="en-AU" dirty="0"/>
              <a:t>1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1</a:t>
            </a:r>
            <a:r>
              <a:rPr lang="en-AU" dirty="0"/>
              <a:t>={a, b} {f} {c, d, e}</a:t>
            </a:r>
          </a:p>
          <a:p>
            <a:pPr lvl="1"/>
            <a:r>
              <a:rPr lang="en-AU" dirty="0"/>
              <a:t>2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2</a:t>
            </a:r>
            <a:r>
              <a:rPr lang="en-AU" dirty="0"/>
              <a:t>={a, b} {f} {c, d, e}</a:t>
            </a:r>
          </a:p>
          <a:p>
            <a:pPr lvl="1"/>
            <a:r>
              <a:rPr lang="en-AU" dirty="0"/>
              <a:t>Since P</a:t>
            </a:r>
            <a:r>
              <a:rPr lang="en-AU" baseline="-25000" dirty="0"/>
              <a:t>2</a:t>
            </a:r>
            <a:r>
              <a:rPr lang="en-AU" dirty="0"/>
              <a:t>=P</a:t>
            </a:r>
            <a:r>
              <a:rPr lang="en-AU" baseline="-25000" dirty="0"/>
              <a:t>1</a:t>
            </a:r>
            <a:r>
              <a:rPr lang="en-AU" dirty="0"/>
              <a:t>, we stop.</a:t>
            </a:r>
          </a:p>
          <a:p>
            <a:pPr marL="914400" lvl="2" indent="0">
              <a:buFont typeface="Wingdings 3" charset="2"/>
              <a:buNone/>
            </a:pPr>
            <a:endParaRPr lang="en-AU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DD98454-8F5D-CDC4-2363-45A2457318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141215"/>
              </p:ext>
            </p:extLst>
          </p:nvPr>
        </p:nvGraphicFramePr>
        <p:xfrm>
          <a:off x="8126567" y="4011295"/>
          <a:ext cx="24166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39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788788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825101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8691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50161F2-BE3F-6257-3B80-C4D51B5C52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235634"/>
              </p:ext>
            </p:extLst>
          </p:nvPr>
        </p:nvGraphicFramePr>
        <p:xfrm>
          <a:off x="3679372" y="4985760"/>
          <a:ext cx="304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→{</a:t>
                      </a:r>
                      <a:r>
                        <a:rPr lang="en-AU" dirty="0" err="1"/>
                        <a:t>a,b</a:t>
                      </a:r>
                      <a:r>
                        <a:rPr lang="en-AU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{</a:t>
                      </a:r>
                      <a:r>
                        <a:rPr lang="en-AU" baseline="0" dirty="0" err="1"/>
                        <a:t>a,b</a:t>
                      </a:r>
                      <a:r>
                        <a:rPr lang="en-AU" baseline="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AU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c,d,e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*{</a:t>
                      </a:r>
                      <a:r>
                        <a:rPr lang="en-AU" dirty="0" err="1"/>
                        <a:t>c,d,e</a:t>
                      </a:r>
                      <a:r>
                        <a:rPr lang="en-AU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</a:t>
                      </a:r>
                      <a:r>
                        <a:rPr lang="en-AU" dirty="0" err="1"/>
                        <a:t>c,d,e</a:t>
                      </a:r>
                      <a:r>
                        <a:rPr lang="en-AU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2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1243-34A3-F49C-5A33-808B8ECE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5614" cy="1280890"/>
          </a:xfrm>
        </p:spPr>
        <p:txBody>
          <a:bodyPr>
            <a:normAutofit fontScale="90000"/>
          </a:bodyPr>
          <a:lstStyle/>
          <a:p>
            <a:r>
              <a:rPr lang="en-AU" dirty="0"/>
              <a:t>Equivalence Theorem – Example 4</a:t>
            </a:r>
            <a:br>
              <a:rPr lang="en-AU" dirty="0"/>
            </a:br>
            <a:r>
              <a:rPr lang="en-AU" dirty="0"/>
              <a:t>When there are unreachable states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770A-7BD2-B68D-9F74-8DB2F3CD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state is said to be unreachable if there is no way it can be reached from the initial state.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07C423-3377-EA15-F457-0C7242FB6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983385"/>
              </p:ext>
            </p:extLst>
          </p:nvPr>
        </p:nvGraphicFramePr>
        <p:xfrm>
          <a:off x="5075854" y="2944502"/>
          <a:ext cx="24166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39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788788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825101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8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521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6AE6E5-5A96-A5AC-4F77-ABB28B1E4719}"/>
              </a:ext>
            </a:extLst>
          </p:cNvPr>
          <p:cNvSpPr/>
          <p:nvPr/>
        </p:nvSpPr>
        <p:spPr>
          <a:xfrm>
            <a:off x="4887685" y="5136622"/>
            <a:ext cx="5006591" cy="466530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59852-5FC6-F2F2-711A-39219A3663BD}"/>
              </a:ext>
            </a:extLst>
          </p:cNvPr>
          <p:cNvSpPr txBox="1"/>
          <p:nvPr/>
        </p:nvSpPr>
        <p:spPr>
          <a:xfrm>
            <a:off x="7491464" y="5185221"/>
            <a:ext cx="24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Unreachable state</a:t>
            </a:r>
          </a:p>
        </p:txBody>
      </p:sp>
    </p:spTree>
    <p:extLst>
      <p:ext uri="{BB962C8B-B14F-4D97-AF65-F5344CB8AC3E}">
        <p14:creationId xmlns:p14="http://schemas.microsoft.com/office/powerpoint/2010/main" val="35025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7BAD-2F38-AC5F-2A10-AC2498A3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1A2795-F687-1B02-2DE1-E99B35583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697909"/>
              </p:ext>
            </p:extLst>
          </p:nvPr>
        </p:nvGraphicFramePr>
        <p:xfrm>
          <a:off x="9087984" y="1596097"/>
          <a:ext cx="24166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39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788788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825101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1" baseline="0" dirty="0"/>
                        <a:t>B</a:t>
                      </a:r>
                      <a:endParaRPr lang="en-AU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03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521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806F9A-06E9-64EF-FBD3-64924B64C99C}"/>
              </a:ext>
            </a:extLst>
          </p:cNvPr>
          <p:cNvSpPr txBox="1">
            <a:spLocks/>
          </p:cNvSpPr>
          <p:nvPr/>
        </p:nvSpPr>
        <p:spPr>
          <a:xfrm>
            <a:off x="2141343" y="1760220"/>
            <a:ext cx="605093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Using equivalence theorem, we have</a:t>
            </a:r>
          </a:p>
          <a:p>
            <a:pPr lvl="1"/>
            <a:r>
              <a:rPr lang="en-AU" dirty="0"/>
              <a:t>0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0</a:t>
            </a:r>
            <a:r>
              <a:rPr lang="en-AU" dirty="0"/>
              <a:t>={A,D,E} {B,C,G} </a:t>
            </a:r>
          </a:p>
          <a:p>
            <a:pPr lvl="1"/>
            <a:r>
              <a:rPr lang="en-AU" dirty="0"/>
              <a:t>1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1</a:t>
            </a:r>
            <a:r>
              <a:rPr lang="en-AU" dirty="0"/>
              <a:t>= {A,D,E} {B,C}{G} </a:t>
            </a:r>
          </a:p>
          <a:p>
            <a:pPr lvl="1"/>
            <a:r>
              <a:rPr lang="en-AU" dirty="0"/>
              <a:t>2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2</a:t>
            </a:r>
            <a:r>
              <a:rPr lang="en-AU" dirty="0"/>
              <a:t>={A} {D,E} {B,C} {G}</a:t>
            </a:r>
          </a:p>
          <a:p>
            <a:pPr lvl="1"/>
            <a:r>
              <a:rPr lang="en-AU" dirty="0"/>
              <a:t>3 equivalence</a:t>
            </a:r>
          </a:p>
          <a:p>
            <a:pPr marL="457200" lvl="1" indent="0">
              <a:buNone/>
            </a:pPr>
            <a:r>
              <a:rPr lang="en-AU" dirty="0"/>
              <a:t>	P</a:t>
            </a:r>
            <a:r>
              <a:rPr lang="en-AU" baseline="-25000" dirty="0"/>
              <a:t>3</a:t>
            </a:r>
            <a:r>
              <a:rPr lang="en-AU" dirty="0"/>
              <a:t>={A} {D,E} {B,C} {G}</a:t>
            </a:r>
          </a:p>
          <a:p>
            <a:pPr lvl="1"/>
            <a:r>
              <a:rPr lang="en-AU" dirty="0"/>
              <a:t>Since P</a:t>
            </a:r>
            <a:r>
              <a:rPr lang="en-AU" baseline="-25000" dirty="0"/>
              <a:t>3</a:t>
            </a:r>
            <a:r>
              <a:rPr lang="en-AU" dirty="0"/>
              <a:t>=P</a:t>
            </a:r>
            <a:r>
              <a:rPr lang="en-AU" baseline="-25000" dirty="0"/>
              <a:t>2</a:t>
            </a:r>
            <a:r>
              <a:rPr lang="en-AU" dirty="0"/>
              <a:t>, we stop.</a:t>
            </a:r>
          </a:p>
          <a:p>
            <a:pPr marL="914400" lvl="2" indent="0">
              <a:buFont typeface="Wingdings 3" charset="2"/>
              <a:buNone/>
            </a:pPr>
            <a:endParaRPr lang="en-AU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673A59B-F8B7-D6F3-86CF-22AC152B9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277573"/>
              </p:ext>
            </p:extLst>
          </p:nvPr>
        </p:nvGraphicFramePr>
        <p:xfrm>
          <a:off x="8842343" y="4476122"/>
          <a:ext cx="29159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78">
                  <a:extLst>
                    <a:ext uri="{9D8B030D-6E8A-4147-A177-3AD203B41FA5}">
                      <a16:colId xmlns:a16="http://schemas.microsoft.com/office/drawing/2014/main" val="2546786289"/>
                    </a:ext>
                  </a:extLst>
                </a:gridCol>
                <a:gridCol w="890410">
                  <a:extLst>
                    <a:ext uri="{9D8B030D-6E8A-4147-A177-3AD203B41FA5}">
                      <a16:colId xmlns:a16="http://schemas.microsoft.com/office/drawing/2014/main" val="3771924507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412347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3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→{A}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{B,C}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3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4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*{B,C}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{D,E}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{D,E}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*{G}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{G}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8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5EAA-4BB5-36CD-8F57-F92F6BE5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Myhill-Nerode</a:t>
            </a:r>
            <a:r>
              <a:rPr lang="en-AU" dirty="0"/>
              <a:t> Theorem (Table-Filling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11E1-9720-DCCB-7910-6C5FF978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Input:</a:t>
            </a:r>
            <a:r>
              <a:rPr lang="en-AU" dirty="0"/>
              <a:t> DFA</a:t>
            </a:r>
          </a:p>
          <a:p>
            <a:r>
              <a:rPr lang="en-AU" b="1" dirty="0"/>
              <a:t>Output:</a:t>
            </a:r>
            <a:r>
              <a:rPr lang="en-AU" dirty="0"/>
              <a:t> Minimized DFA</a:t>
            </a:r>
          </a:p>
          <a:p>
            <a:r>
              <a:rPr lang="en-AU" b="1" dirty="0"/>
              <a:t>Steps:</a:t>
            </a:r>
          </a:p>
          <a:p>
            <a:pPr>
              <a:buAutoNum type="arabicPeriod"/>
            </a:pPr>
            <a:r>
              <a:rPr lang="en-AU" dirty="0"/>
              <a:t>Draw a table for all pairs of states (P,Q)</a:t>
            </a:r>
          </a:p>
          <a:p>
            <a:pPr>
              <a:buAutoNum type="arabicPeriod"/>
            </a:pPr>
            <a:r>
              <a:rPr lang="en-AU" dirty="0"/>
              <a:t>Mark all pairs where P ∈ F and Q ∉ F</a:t>
            </a:r>
          </a:p>
          <a:p>
            <a:pPr>
              <a:buFont typeface="Wingdings 3" charset="2"/>
              <a:buAutoNum type="arabicPeriod"/>
            </a:pPr>
            <a:r>
              <a:rPr lang="en-AU" dirty="0"/>
              <a:t>If there are any unmarked pairs (P,Q) such that [</a:t>
            </a:r>
            <a:r>
              <a:rPr lang="el-GR" dirty="0"/>
              <a:t>δ</a:t>
            </a:r>
            <a:r>
              <a:rPr lang="en-AU" dirty="0"/>
              <a:t>(</a:t>
            </a:r>
            <a:r>
              <a:rPr lang="en-AU" dirty="0" err="1"/>
              <a:t>P,x</a:t>
            </a:r>
            <a:r>
              <a:rPr lang="en-AU" dirty="0"/>
              <a:t>),</a:t>
            </a:r>
            <a:r>
              <a:rPr lang="el-GR" dirty="0"/>
              <a:t>δ</a:t>
            </a:r>
            <a:r>
              <a:rPr lang="en-AU" dirty="0"/>
              <a:t>(</a:t>
            </a:r>
            <a:r>
              <a:rPr lang="en-AU" dirty="0" err="1"/>
              <a:t>Q,x</a:t>
            </a:r>
            <a:r>
              <a:rPr lang="en-AU" dirty="0"/>
              <a:t>)] is marked, then mark [P,Q] where ‘x’ is an input symbol</a:t>
            </a:r>
          </a:p>
          <a:p>
            <a:pPr marL="0" lvl="1" indent="0">
              <a:buNone/>
            </a:pPr>
            <a:r>
              <a:rPr lang="en-AU" sz="1800" dirty="0"/>
              <a:t>	</a:t>
            </a:r>
            <a:r>
              <a:rPr lang="en-AU" sz="1800" b="1" dirty="0"/>
              <a:t>Repeat this until no more markings can be made</a:t>
            </a:r>
          </a:p>
          <a:p>
            <a:pPr>
              <a:buFont typeface="Wingdings 3" charset="2"/>
              <a:buAutoNum type="arabicPeriod"/>
            </a:pPr>
            <a:r>
              <a:rPr lang="en-AU" dirty="0"/>
              <a:t>Combine all the unmarked pairs and make them a single state in the minimized DFA.</a:t>
            </a:r>
          </a:p>
        </p:txBody>
      </p:sp>
    </p:spTree>
    <p:extLst>
      <p:ext uri="{BB962C8B-B14F-4D97-AF65-F5344CB8AC3E}">
        <p14:creationId xmlns:p14="http://schemas.microsoft.com/office/powerpoint/2010/main" val="206710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6257-36C1-84D1-FC30-DBE30BCB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Table-Filling Method-Example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AAD4-8527-F064-034D-71BBA039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680BC-2BA8-3F0E-BFB6-3677D560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96" y="2230877"/>
            <a:ext cx="5259258" cy="263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4147E-DAEA-7C93-8038-29898493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437" y="2057805"/>
            <a:ext cx="2152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C4E1-F000-623B-20BF-DEB5B574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EC4C-AB6E-BEBD-5F23-8B6C3579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Step-1:</a:t>
            </a:r>
            <a:r>
              <a:rPr lang="en-US" dirty="0"/>
              <a:t> Create the pairs of all the states involved in DFA.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A206C-E789-36E2-3396-3874B7E5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46" y="2649855"/>
            <a:ext cx="35623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79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8DF6-3585-9155-ADFD-B17264FE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0207-696E-1F51-FC47-3F83ABF8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Step 2: </a:t>
            </a:r>
            <a:r>
              <a:rPr lang="en-AU" dirty="0"/>
              <a:t>Mark all pairs where P ∈ F and Q ∉ F</a:t>
            </a:r>
          </a:p>
          <a:p>
            <a:endParaRPr lang="en-AU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39434-BC9B-79FF-410D-4B86D047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00" y="2715335"/>
            <a:ext cx="3227253" cy="327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2A88C-E08C-6BF0-E67E-AD270E04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797" y="3333939"/>
            <a:ext cx="4073982" cy="20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2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ABA5-F052-6797-1175-9550712B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9143"/>
            <a:ext cx="8911687" cy="1280890"/>
          </a:xfrm>
        </p:spPr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7057-D8A1-CF5F-88F9-AC6E5518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442" y="1490385"/>
            <a:ext cx="8915400" cy="3777622"/>
          </a:xfrm>
        </p:spPr>
        <p:txBody>
          <a:bodyPr/>
          <a:lstStyle/>
          <a:p>
            <a:r>
              <a:rPr lang="en-AU" b="1" dirty="0"/>
              <a:t>Step 3</a:t>
            </a:r>
            <a:r>
              <a:rPr lang="en-AU" dirty="0"/>
              <a:t>: If there are any unmarked pairs (P,Q) such that [</a:t>
            </a:r>
            <a:r>
              <a:rPr lang="el-GR" dirty="0"/>
              <a:t>δ</a:t>
            </a:r>
            <a:r>
              <a:rPr lang="en-AU" dirty="0"/>
              <a:t>(</a:t>
            </a:r>
            <a:r>
              <a:rPr lang="en-AU" dirty="0" err="1"/>
              <a:t>P,x</a:t>
            </a:r>
            <a:r>
              <a:rPr lang="en-AU" dirty="0"/>
              <a:t>),</a:t>
            </a:r>
            <a:r>
              <a:rPr lang="el-GR" dirty="0"/>
              <a:t>δ</a:t>
            </a:r>
            <a:r>
              <a:rPr lang="en-AU" dirty="0"/>
              <a:t>(</a:t>
            </a:r>
            <a:r>
              <a:rPr lang="en-AU" dirty="0" err="1"/>
              <a:t>Q,x</a:t>
            </a:r>
            <a:r>
              <a:rPr lang="en-AU" dirty="0"/>
              <a:t>)] is marked, then mark [P,Q] where ‘x’ is an input symbol</a:t>
            </a:r>
          </a:p>
          <a:p>
            <a:pPr marL="0" lvl="1" indent="0">
              <a:buNone/>
            </a:pPr>
            <a:r>
              <a:rPr lang="en-AU" sz="1800" dirty="0"/>
              <a:t>	</a:t>
            </a:r>
            <a:r>
              <a:rPr lang="en-AU" sz="1800" b="1" dirty="0"/>
              <a:t>Repeat this until no more markings can be made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ECD31-4464-BCC2-8A22-0A7F3227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04" y="2923996"/>
            <a:ext cx="3033375" cy="2872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D37B1-AAE1-A1E8-7E10-047243EC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4" y="1905000"/>
            <a:ext cx="3537176" cy="1770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F81361-69E1-D11B-462D-8409992A2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624" y="5268007"/>
            <a:ext cx="6690149" cy="1056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2522D-1127-1128-EE62-29E3D9A6D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528" y="3675824"/>
            <a:ext cx="6819191" cy="14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7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E82-9F99-5942-A4B6-7F3BC85B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3C4C9-A928-0B0B-2D92-D81F3E46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90" y="2921655"/>
            <a:ext cx="3286327" cy="313418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D2714B-CD11-B3AE-EA4B-E05135BF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2742" y="1905000"/>
            <a:ext cx="3581870" cy="1793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5C718-902C-4BF4-2D4F-C0BBB4CBF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413" y="3793584"/>
            <a:ext cx="7097341" cy="107903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CEBA96-D4C6-B7CF-210F-70291ED68806}"/>
              </a:ext>
            </a:extLst>
          </p:cNvPr>
          <p:cNvSpPr txBox="1">
            <a:spLocks/>
          </p:cNvSpPr>
          <p:nvPr/>
        </p:nvSpPr>
        <p:spPr>
          <a:xfrm>
            <a:off x="1733178" y="244429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Continued </a:t>
            </a:r>
            <a:r>
              <a:rPr lang="en-AU" b="1"/>
              <a:t>Step 3</a:t>
            </a:r>
            <a:r>
              <a:rPr lang="en-AU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90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7367-91A4-9DD0-21B5-42012948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C521-4B5B-2656-3F29-61AE0F68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Continued </a:t>
            </a:r>
            <a:r>
              <a:rPr lang="en-AU" b="1" dirty="0"/>
              <a:t>Step 3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B44B2-BE1F-4B7F-70A1-67AC0EC5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573" y="2272672"/>
            <a:ext cx="3914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D058-7F03-0451-AC19-773103B1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57DF-0D22-8BBD-1A34-7A44E949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640" y="1676399"/>
            <a:ext cx="9503262" cy="4864359"/>
          </a:xfrm>
        </p:spPr>
        <p:txBody>
          <a:bodyPr/>
          <a:lstStyle/>
          <a:p>
            <a:r>
              <a:rPr lang="en-AU" b="1" dirty="0"/>
              <a:t>Example 1:</a:t>
            </a:r>
            <a:r>
              <a:rPr lang="en-AU" dirty="0"/>
              <a:t> Design a DFA to accept strings over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Ʃ={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with length exactly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 dirty="0"/>
              <a:t>When n is exactly 2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When n is exactly 3</a:t>
            </a:r>
          </a:p>
          <a:p>
            <a:endParaRPr lang="en-AU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EC87B-7FC1-3B8E-C021-DD71BE19B869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A5261C-9F44-265A-0E1A-8736740A98B3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C3CD39-4DA9-F4BD-F068-7F8F50C42CA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86A77-E913-44CA-DEBD-D01185324350}"/>
              </a:ext>
            </a:extLst>
          </p:cNvPr>
          <p:cNvSpPr txBox="1"/>
          <p:nvPr/>
        </p:nvSpPr>
        <p:spPr>
          <a:xfrm>
            <a:off x="4119742" y="3655729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DACE-6C5E-4DF7-68F6-CE8226545FDA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EBF8-57E4-77B8-B2D4-5A94E3BF94F8}"/>
              </a:ext>
            </a:extLst>
          </p:cNvPr>
          <p:cNvSpPr txBox="1"/>
          <p:nvPr/>
        </p:nvSpPr>
        <p:spPr>
          <a:xfrm>
            <a:off x="4654759" y="3455674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FDDC1D-BFD0-28C3-8562-337EC314B593}"/>
              </a:ext>
            </a:extLst>
          </p:cNvPr>
          <p:cNvSpPr/>
          <p:nvPr/>
        </p:nvSpPr>
        <p:spPr>
          <a:xfrm>
            <a:off x="7467600" y="3440646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1445F6-9991-E0FC-CC69-D5E4BD8F772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448425" y="3762462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800346-0CE6-DCFD-7A7D-61EB9647A59D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66431-8329-B422-45CB-ECF35AFDDBC1}"/>
              </a:ext>
            </a:extLst>
          </p:cNvPr>
          <p:cNvSpPr txBox="1"/>
          <p:nvPr/>
        </p:nvSpPr>
        <p:spPr>
          <a:xfrm>
            <a:off x="6546403" y="3090446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445FE5-8C6B-BA5A-B4AF-0C1557CC0674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DE33CA-8333-7352-3CD4-A79D9EEB4588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2CEDEC-EE8A-4A60-27BA-2E8485647E99}"/>
              </a:ext>
            </a:extLst>
          </p:cNvPr>
          <p:cNvSpPr/>
          <p:nvPr/>
        </p:nvSpPr>
        <p:spPr>
          <a:xfrm>
            <a:off x="9205977" y="352493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6E6909-80B6-51EA-0658-5B7C3A4C4A78}"/>
              </a:ext>
            </a:extLst>
          </p:cNvPr>
          <p:cNvCxnSpPr>
            <a:endCxn id="20" idx="2"/>
          </p:cNvCxnSpPr>
          <p:nvPr/>
        </p:nvCxnSpPr>
        <p:spPr>
          <a:xfrm>
            <a:off x="8186802" y="384674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29E42-800B-B68F-A823-1CB565210E4B}"/>
              </a:ext>
            </a:extLst>
          </p:cNvPr>
          <p:cNvSpPr txBox="1"/>
          <p:nvPr/>
        </p:nvSpPr>
        <p:spPr>
          <a:xfrm>
            <a:off x="8325295" y="316377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715836-48A1-13F0-79EC-48D167B11448}"/>
              </a:ext>
            </a:extLst>
          </p:cNvPr>
          <p:cNvSpPr/>
          <p:nvPr/>
        </p:nvSpPr>
        <p:spPr>
          <a:xfrm flipH="1">
            <a:off x="7569684" y="352099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D88F4D-3779-EF68-E18B-9EAF0C620430}"/>
              </a:ext>
            </a:extLst>
          </p:cNvPr>
          <p:cNvSpPr txBox="1"/>
          <p:nvPr/>
        </p:nvSpPr>
        <p:spPr>
          <a:xfrm>
            <a:off x="9404797" y="363012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C6145E0-BD5E-79E3-8DED-B2F62EE20699}"/>
              </a:ext>
            </a:extLst>
          </p:cNvPr>
          <p:cNvCxnSpPr/>
          <p:nvPr/>
        </p:nvCxnSpPr>
        <p:spPr>
          <a:xfrm rot="16200000" flipV="1">
            <a:off x="9588440" y="3343257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F4E278-C051-0AAB-0E1F-098D5EC164A0}"/>
              </a:ext>
            </a:extLst>
          </p:cNvPr>
          <p:cNvSpPr txBox="1"/>
          <p:nvPr/>
        </p:nvSpPr>
        <p:spPr>
          <a:xfrm>
            <a:off x="9551412" y="2767518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BB30F8-27FA-5C32-AD58-FA87DF1797AA}"/>
              </a:ext>
            </a:extLst>
          </p:cNvPr>
          <p:cNvSpPr/>
          <p:nvPr/>
        </p:nvSpPr>
        <p:spPr>
          <a:xfrm>
            <a:off x="5177394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63736C-0EB1-065E-B83D-82E0F17FB34A}"/>
              </a:ext>
            </a:extLst>
          </p:cNvPr>
          <p:cNvSpPr/>
          <p:nvPr/>
        </p:nvSpPr>
        <p:spPr>
          <a:xfrm>
            <a:off x="3422205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C6BDB0-6A66-7197-9142-41C5ED957C89}"/>
              </a:ext>
            </a:extLst>
          </p:cNvPr>
          <p:cNvCxnSpPr>
            <a:stCxn id="34" idx="6"/>
            <a:endCxn id="33" idx="2"/>
          </p:cNvCxnSpPr>
          <p:nvPr/>
        </p:nvCxnSpPr>
        <p:spPr>
          <a:xfrm>
            <a:off x="4158219" y="5918778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782535-0D30-743B-31AD-D43247CCB24F}"/>
              </a:ext>
            </a:extLst>
          </p:cNvPr>
          <p:cNvSpPr txBox="1"/>
          <p:nvPr/>
        </p:nvSpPr>
        <p:spPr>
          <a:xfrm>
            <a:off x="3584725" y="5734111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4DB39D-8D7D-D413-B6EB-77BB28117C61}"/>
              </a:ext>
            </a:extLst>
          </p:cNvPr>
          <p:cNvSpPr txBox="1"/>
          <p:nvPr/>
        </p:nvSpPr>
        <p:spPr>
          <a:xfrm>
            <a:off x="5357362" y="570333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EA91F8-1720-2260-09CE-07087E621AF5}"/>
              </a:ext>
            </a:extLst>
          </p:cNvPr>
          <p:cNvSpPr txBox="1"/>
          <p:nvPr/>
        </p:nvSpPr>
        <p:spPr>
          <a:xfrm>
            <a:off x="4119742" y="5534056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BBC6CC-A141-42E6-CFA5-4C8444F9CB17}"/>
              </a:ext>
            </a:extLst>
          </p:cNvPr>
          <p:cNvSpPr/>
          <p:nvPr/>
        </p:nvSpPr>
        <p:spPr>
          <a:xfrm>
            <a:off x="8765987" y="559128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249A74-E56B-DD85-4F39-76BD39B96BD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746812" y="5913104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9069E3-E179-9E60-8DF6-EF7AC44559AD}"/>
              </a:ext>
            </a:extLst>
          </p:cNvPr>
          <p:cNvSpPr txBox="1"/>
          <p:nvPr/>
        </p:nvSpPr>
        <p:spPr>
          <a:xfrm>
            <a:off x="8970664" y="571285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E59859-01CB-E9A1-3D00-9CB4599D4970}"/>
              </a:ext>
            </a:extLst>
          </p:cNvPr>
          <p:cNvSpPr txBox="1"/>
          <p:nvPr/>
        </p:nvSpPr>
        <p:spPr>
          <a:xfrm>
            <a:off x="7851622" y="5226612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4CC7D9-C9FD-12B7-1470-67F23B0F876A}"/>
              </a:ext>
            </a:extLst>
          </p:cNvPr>
          <p:cNvCxnSpPr/>
          <p:nvPr/>
        </p:nvCxnSpPr>
        <p:spPr>
          <a:xfrm>
            <a:off x="2401893" y="5918778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4559AA-B83F-E6AC-E8EA-6B57E3353000}"/>
              </a:ext>
            </a:extLst>
          </p:cNvPr>
          <p:cNvSpPr txBox="1"/>
          <p:nvPr/>
        </p:nvSpPr>
        <p:spPr>
          <a:xfrm>
            <a:off x="2582859" y="5249160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6EC714-E472-EA68-3D60-9A83CB890D9A}"/>
              </a:ext>
            </a:extLst>
          </p:cNvPr>
          <p:cNvSpPr/>
          <p:nvPr/>
        </p:nvSpPr>
        <p:spPr>
          <a:xfrm>
            <a:off x="10521176" y="559025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52A95C-03C5-942B-4300-B30643A36FB1}"/>
              </a:ext>
            </a:extLst>
          </p:cNvPr>
          <p:cNvCxnSpPr>
            <a:endCxn id="45" idx="2"/>
          </p:cNvCxnSpPr>
          <p:nvPr/>
        </p:nvCxnSpPr>
        <p:spPr>
          <a:xfrm>
            <a:off x="9502001" y="591207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C25D711-A4E0-F809-C29F-521A83505DD1}"/>
              </a:ext>
            </a:extLst>
          </p:cNvPr>
          <p:cNvSpPr txBox="1"/>
          <p:nvPr/>
        </p:nvSpPr>
        <p:spPr>
          <a:xfrm>
            <a:off x="9555169" y="521075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B36462-4C1F-8C86-390A-0353DBAF1537}"/>
              </a:ext>
            </a:extLst>
          </p:cNvPr>
          <p:cNvSpPr/>
          <p:nvPr/>
        </p:nvSpPr>
        <p:spPr>
          <a:xfrm flipH="1">
            <a:off x="8864078" y="564218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558BAE-05A5-D265-B531-D8068EE2F996}"/>
              </a:ext>
            </a:extLst>
          </p:cNvPr>
          <p:cNvSpPr txBox="1"/>
          <p:nvPr/>
        </p:nvSpPr>
        <p:spPr>
          <a:xfrm>
            <a:off x="10687719" y="569087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92320AE-098A-A1E9-2678-E68E326D1248}"/>
              </a:ext>
            </a:extLst>
          </p:cNvPr>
          <p:cNvCxnSpPr/>
          <p:nvPr/>
        </p:nvCxnSpPr>
        <p:spPr>
          <a:xfrm rot="16200000" flipV="1">
            <a:off x="10882833" y="5423152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010DDE-68D5-9CD7-973F-DD53F6B62F47}"/>
              </a:ext>
            </a:extLst>
          </p:cNvPr>
          <p:cNvSpPr txBox="1"/>
          <p:nvPr/>
        </p:nvSpPr>
        <p:spPr>
          <a:xfrm>
            <a:off x="10728999" y="4781491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315A69-8337-447A-BF04-47EC8A103BEB}"/>
              </a:ext>
            </a:extLst>
          </p:cNvPr>
          <p:cNvSpPr/>
          <p:nvPr/>
        </p:nvSpPr>
        <p:spPr>
          <a:xfrm>
            <a:off x="6995351" y="559025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2DF1FA-4F7D-3F37-9EA2-6FE2027DFF63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>
          <a:xfrm flipV="1">
            <a:off x="5913408" y="5912075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DEB15E-CEE2-BC7A-9ADF-86FC67B10585}"/>
              </a:ext>
            </a:extLst>
          </p:cNvPr>
          <p:cNvSpPr txBox="1"/>
          <p:nvPr/>
        </p:nvSpPr>
        <p:spPr>
          <a:xfrm>
            <a:off x="5937699" y="552735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CA1DB4-89CB-4649-5A4E-852B1572FD68}"/>
              </a:ext>
            </a:extLst>
          </p:cNvPr>
          <p:cNvSpPr txBox="1"/>
          <p:nvPr/>
        </p:nvSpPr>
        <p:spPr>
          <a:xfrm>
            <a:off x="7207423" y="568780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31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 animBg="1"/>
      <p:bldP spid="12" grpId="0"/>
      <p:bldP spid="13" grpId="0"/>
      <p:bldP spid="15" grpId="0"/>
      <p:bldP spid="20" grpId="0" animBg="1"/>
      <p:bldP spid="22" grpId="0"/>
      <p:bldP spid="23" grpId="0" animBg="1"/>
      <p:bldP spid="24" grpId="0"/>
      <p:bldP spid="28" grpId="0"/>
      <p:bldP spid="33" grpId="0" animBg="1"/>
      <p:bldP spid="34" grpId="0" animBg="1"/>
      <p:bldP spid="36" grpId="0"/>
      <p:bldP spid="37" grpId="0"/>
      <p:bldP spid="38" grpId="0"/>
      <p:bldP spid="39" grpId="0" animBg="1"/>
      <p:bldP spid="41" grpId="0"/>
      <p:bldP spid="42" grpId="0"/>
      <p:bldP spid="44" grpId="0"/>
      <p:bldP spid="45" grpId="0" animBg="1"/>
      <p:bldP spid="47" grpId="0"/>
      <p:bldP spid="48" grpId="0" animBg="1"/>
      <p:bldP spid="49" grpId="0"/>
      <p:bldP spid="51" grpId="0"/>
      <p:bldP spid="54" grpId="0" animBg="1"/>
      <p:bldP spid="56" grpId="0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EE12-73EE-66F0-676B-DD527458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AFF3-BEAF-8FE3-835C-1D8F688A6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Step 4: </a:t>
            </a:r>
            <a:r>
              <a:rPr lang="en-AU" dirty="0"/>
              <a:t>Combine all the unmarked pairs and make them a single state in the minimized DFA.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5E195-76EE-FE68-0C90-DD1E743E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33" y="3093040"/>
            <a:ext cx="6103498" cy="1239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EA254-3382-BA19-CB56-DEAF8A33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195" y="2144543"/>
            <a:ext cx="2592468" cy="31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4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392C-61D8-689D-11EF-7B0868E1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E450-33EB-405E-AC71-8160E00A47D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537208B-30E2-A2D7-C1B5-8E01370A0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Filling Method- Example 2</a:t>
            </a:r>
          </a:p>
        </p:txBody>
      </p:sp>
      <p:grpSp>
        <p:nvGrpSpPr>
          <p:cNvPr id="6200" name="Group 56">
            <a:extLst>
              <a:ext uri="{FF2B5EF4-FFF2-40B4-BE49-F238E27FC236}">
                <a16:creationId xmlns:a16="http://schemas.microsoft.com/office/drawing/2014/main" id="{1F410AB2-2533-7BEB-3078-6D856894E980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6170" name="Line 26">
              <a:extLst>
                <a:ext uri="{FF2B5EF4-FFF2-40B4-BE49-F238E27FC236}">
                  <a16:creationId xmlns:a16="http://schemas.microsoft.com/office/drawing/2014/main" id="{7BC4C5DA-89AA-C5CF-E95C-9EDAEC2DE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1" name="Line 27">
              <a:extLst>
                <a:ext uri="{FF2B5EF4-FFF2-40B4-BE49-F238E27FC236}">
                  <a16:creationId xmlns:a16="http://schemas.microsoft.com/office/drawing/2014/main" id="{C95EBF2F-0741-E407-A505-75F6E501A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2" name="Line 28">
              <a:extLst>
                <a:ext uri="{FF2B5EF4-FFF2-40B4-BE49-F238E27FC236}">
                  <a16:creationId xmlns:a16="http://schemas.microsoft.com/office/drawing/2014/main" id="{3C119E82-DD83-5D77-2AB7-C58D7E8D2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3" name="Line 29">
              <a:extLst>
                <a:ext uri="{FF2B5EF4-FFF2-40B4-BE49-F238E27FC236}">
                  <a16:creationId xmlns:a16="http://schemas.microsoft.com/office/drawing/2014/main" id="{77887889-83F0-4D08-1483-5972DD1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4" name="Line 30">
              <a:extLst>
                <a:ext uri="{FF2B5EF4-FFF2-40B4-BE49-F238E27FC236}">
                  <a16:creationId xmlns:a16="http://schemas.microsoft.com/office/drawing/2014/main" id="{B3AED7EC-6945-8AED-4BB0-4D005911D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5" name="Line 31">
              <a:extLst>
                <a:ext uri="{FF2B5EF4-FFF2-40B4-BE49-F238E27FC236}">
                  <a16:creationId xmlns:a16="http://schemas.microsoft.com/office/drawing/2014/main" id="{1170D072-FD5E-DB9D-1468-7B07C6974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6" name="Line 32">
              <a:extLst>
                <a:ext uri="{FF2B5EF4-FFF2-40B4-BE49-F238E27FC236}">
                  <a16:creationId xmlns:a16="http://schemas.microsoft.com/office/drawing/2014/main" id="{B46D03A3-5385-A8EA-D2DA-16AE6DF11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7" name="Line 33">
              <a:extLst>
                <a:ext uri="{FF2B5EF4-FFF2-40B4-BE49-F238E27FC236}">
                  <a16:creationId xmlns:a16="http://schemas.microsoft.com/office/drawing/2014/main" id="{FE84F6DD-9819-8952-16CC-AC3F51EDE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8" name="Line 34">
              <a:extLst>
                <a:ext uri="{FF2B5EF4-FFF2-40B4-BE49-F238E27FC236}">
                  <a16:creationId xmlns:a16="http://schemas.microsoft.com/office/drawing/2014/main" id="{5DF69B89-B4DE-71FC-652F-D63C6898CB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9" name="Line 35">
              <a:extLst>
                <a:ext uri="{FF2B5EF4-FFF2-40B4-BE49-F238E27FC236}">
                  <a16:creationId xmlns:a16="http://schemas.microsoft.com/office/drawing/2014/main" id="{EE1CB722-B6A9-249C-27A9-75E66E2679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0" name="Line 36">
              <a:extLst>
                <a:ext uri="{FF2B5EF4-FFF2-40B4-BE49-F238E27FC236}">
                  <a16:creationId xmlns:a16="http://schemas.microsoft.com/office/drawing/2014/main" id="{505E7EBB-0FD3-E28C-A699-442EAA4BB6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1" name="Line 37">
              <a:extLst>
                <a:ext uri="{FF2B5EF4-FFF2-40B4-BE49-F238E27FC236}">
                  <a16:creationId xmlns:a16="http://schemas.microsoft.com/office/drawing/2014/main" id="{BB503B79-2B50-AE68-EBAC-C412DBC1E6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2" name="Line 38">
              <a:extLst>
                <a:ext uri="{FF2B5EF4-FFF2-40B4-BE49-F238E27FC236}">
                  <a16:creationId xmlns:a16="http://schemas.microsoft.com/office/drawing/2014/main" id="{8439A3E0-92CB-E446-3CD4-02B8A44235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3" name="Line 39">
              <a:extLst>
                <a:ext uri="{FF2B5EF4-FFF2-40B4-BE49-F238E27FC236}">
                  <a16:creationId xmlns:a16="http://schemas.microsoft.com/office/drawing/2014/main" id="{A5ED924A-688C-7B60-44C8-1ADC8B690E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4" name="Line 40">
              <a:extLst>
                <a:ext uri="{FF2B5EF4-FFF2-40B4-BE49-F238E27FC236}">
                  <a16:creationId xmlns:a16="http://schemas.microsoft.com/office/drawing/2014/main" id="{8F3D485D-E3D2-9694-C42D-E4D1CF2C01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5" name="Line 41">
              <a:extLst>
                <a:ext uri="{FF2B5EF4-FFF2-40B4-BE49-F238E27FC236}">
                  <a16:creationId xmlns:a16="http://schemas.microsoft.com/office/drawing/2014/main" id="{6B14C4C2-BFD9-DC9C-169F-D4C0217F8E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86" name="Text Box 42">
              <a:extLst>
                <a:ext uri="{FF2B5EF4-FFF2-40B4-BE49-F238E27FC236}">
                  <a16:creationId xmlns:a16="http://schemas.microsoft.com/office/drawing/2014/main" id="{2FD1726E-C5FD-502C-A0EB-62BB5B0C5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6187" name="Text Box 43">
              <a:extLst>
                <a:ext uri="{FF2B5EF4-FFF2-40B4-BE49-F238E27FC236}">
                  <a16:creationId xmlns:a16="http://schemas.microsoft.com/office/drawing/2014/main" id="{F32D864C-8E85-15A3-166C-1E1DFFBA4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6188" name="Text Box 44">
              <a:extLst>
                <a:ext uri="{FF2B5EF4-FFF2-40B4-BE49-F238E27FC236}">
                  <a16:creationId xmlns:a16="http://schemas.microsoft.com/office/drawing/2014/main" id="{4081D3F2-B470-B8D7-599F-C83FF0970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6189" name="Text Box 45">
              <a:extLst>
                <a:ext uri="{FF2B5EF4-FFF2-40B4-BE49-F238E27FC236}">
                  <a16:creationId xmlns:a16="http://schemas.microsoft.com/office/drawing/2014/main" id="{497777E1-3C5D-DD73-9E03-F17ACEB73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6190" name="Text Box 46">
              <a:extLst>
                <a:ext uri="{FF2B5EF4-FFF2-40B4-BE49-F238E27FC236}">
                  <a16:creationId xmlns:a16="http://schemas.microsoft.com/office/drawing/2014/main" id="{7FCF2FC0-A46A-BC47-67CB-886BDCEC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6191" name="Text Box 47">
              <a:extLst>
                <a:ext uri="{FF2B5EF4-FFF2-40B4-BE49-F238E27FC236}">
                  <a16:creationId xmlns:a16="http://schemas.microsoft.com/office/drawing/2014/main" id="{3C2B30F8-8934-0353-5ADC-4A817B1F8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6192" name="Text Box 48">
              <a:extLst>
                <a:ext uri="{FF2B5EF4-FFF2-40B4-BE49-F238E27FC236}">
                  <a16:creationId xmlns:a16="http://schemas.microsoft.com/office/drawing/2014/main" id="{4CEE3CE1-5FE1-CD6A-1CBA-FF69481C4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6193" name="Text Box 49">
              <a:extLst>
                <a:ext uri="{FF2B5EF4-FFF2-40B4-BE49-F238E27FC236}">
                  <a16:creationId xmlns:a16="http://schemas.microsoft.com/office/drawing/2014/main" id="{B316790E-3E93-C466-E1F5-D4C6D7CBE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6194" name="Text Box 50">
              <a:extLst>
                <a:ext uri="{FF2B5EF4-FFF2-40B4-BE49-F238E27FC236}">
                  <a16:creationId xmlns:a16="http://schemas.microsoft.com/office/drawing/2014/main" id="{3433C3E5-0600-C5F9-BA89-9B19DA54F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6195" name="Text Box 51">
              <a:extLst>
                <a:ext uri="{FF2B5EF4-FFF2-40B4-BE49-F238E27FC236}">
                  <a16:creationId xmlns:a16="http://schemas.microsoft.com/office/drawing/2014/main" id="{6C93003B-1F5B-C681-04E0-F019F44BA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6196" name="Text Box 52">
              <a:extLst>
                <a:ext uri="{FF2B5EF4-FFF2-40B4-BE49-F238E27FC236}">
                  <a16:creationId xmlns:a16="http://schemas.microsoft.com/office/drawing/2014/main" id="{326F3852-38FD-83EF-57C9-85064A1CA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6197" name="Text Box 53">
              <a:extLst>
                <a:ext uri="{FF2B5EF4-FFF2-40B4-BE49-F238E27FC236}">
                  <a16:creationId xmlns:a16="http://schemas.microsoft.com/office/drawing/2014/main" id="{B1984D67-52AE-94B1-D6CD-CA41741BB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/>
                <a:t>d</a:t>
              </a:r>
            </a:p>
          </p:txBody>
        </p:sp>
        <p:sp>
          <p:nvSpPr>
            <p:cNvPr id="6198" name="Text Box 54">
              <a:extLst>
                <a:ext uri="{FF2B5EF4-FFF2-40B4-BE49-F238E27FC236}">
                  <a16:creationId xmlns:a16="http://schemas.microsoft.com/office/drawing/2014/main" id="{2DBFCEFE-8E8F-253F-0C07-A1A1A5D83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6199" name="Text Box 55">
              <a:extLst>
                <a:ext uri="{FF2B5EF4-FFF2-40B4-BE49-F238E27FC236}">
                  <a16:creationId xmlns:a16="http://schemas.microsoft.com/office/drawing/2014/main" id="{C1C1279F-AECD-C4E1-543E-C01FDB88F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6235" name="Group 91">
            <a:extLst>
              <a:ext uri="{FF2B5EF4-FFF2-40B4-BE49-F238E27FC236}">
                <a16:creationId xmlns:a16="http://schemas.microsoft.com/office/drawing/2014/main" id="{8195B760-36AD-C9A3-8539-8D434AC1FF6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6213" name="Line 69">
              <a:extLst>
                <a:ext uri="{FF2B5EF4-FFF2-40B4-BE49-F238E27FC236}">
                  <a16:creationId xmlns:a16="http://schemas.microsoft.com/office/drawing/2014/main" id="{74B72D91-20CF-18F8-772B-A8D50C625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2" name="Line 68">
              <a:extLst>
                <a:ext uri="{FF2B5EF4-FFF2-40B4-BE49-F238E27FC236}">
                  <a16:creationId xmlns:a16="http://schemas.microsoft.com/office/drawing/2014/main" id="{BDC80127-04FF-6F51-7AC7-941D862C3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0" name="Line 66">
              <a:extLst>
                <a:ext uri="{FF2B5EF4-FFF2-40B4-BE49-F238E27FC236}">
                  <a16:creationId xmlns:a16="http://schemas.microsoft.com/office/drawing/2014/main" id="{BE084D4B-9508-D04B-FC86-1DEABB380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9" name="Line 65">
              <a:extLst>
                <a:ext uri="{FF2B5EF4-FFF2-40B4-BE49-F238E27FC236}">
                  <a16:creationId xmlns:a16="http://schemas.microsoft.com/office/drawing/2014/main" id="{968E74B5-4974-5BE1-A872-00BBD35B6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8" name="Line 64">
              <a:extLst>
                <a:ext uri="{FF2B5EF4-FFF2-40B4-BE49-F238E27FC236}">
                  <a16:creationId xmlns:a16="http://schemas.microsoft.com/office/drawing/2014/main" id="{938367F3-52B3-2FC2-6977-9D7D974F4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49" name="Oval 5">
              <a:extLst>
                <a:ext uri="{FF2B5EF4-FFF2-40B4-BE49-F238E27FC236}">
                  <a16:creationId xmlns:a16="http://schemas.microsoft.com/office/drawing/2014/main" id="{5284164C-21D5-77FA-4C14-5064759D0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6150" name="Oval 6">
              <a:extLst>
                <a:ext uri="{FF2B5EF4-FFF2-40B4-BE49-F238E27FC236}">
                  <a16:creationId xmlns:a16="http://schemas.microsoft.com/office/drawing/2014/main" id="{F498CF1A-66A0-3D51-8FA5-745186448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6151" name="Oval 7">
              <a:extLst>
                <a:ext uri="{FF2B5EF4-FFF2-40B4-BE49-F238E27FC236}">
                  <a16:creationId xmlns:a16="http://schemas.microsoft.com/office/drawing/2014/main" id="{BAB2C059-727A-EAE9-5B68-3F342774D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6152" name="Oval 8">
              <a:extLst>
                <a:ext uri="{FF2B5EF4-FFF2-40B4-BE49-F238E27FC236}">
                  <a16:creationId xmlns:a16="http://schemas.microsoft.com/office/drawing/2014/main" id="{FE870CE7-59AC-3148-D890-8E26144CB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6153" name="Oval 9">
              <a:extLst>
                <a:ext uri="{FF2B5EF4-FFF2-40B4-BE49-F238E27FC236}">
                  <a16:creationId xmlns:a16="http://schemas.microsoft.com/office/drawing/2014/main" id="{98D1653E-EE8C-FC36-FAD8-047F2F13B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6154" name="Oval 10">
              <a:extLst>
                <a:ext uri="{FF2B5EF4-FFF2-40B4-BE49-F238E27FC236}">
                  <a16:creationId xmlns:a16="http://schemas.microsoft.com/office/drawing/2014/main" id="{BA5ABC69-A2C2-74A2-E5A2-36232D9EB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6155" name="Oval 11">
              <a:extLst>
                <a:ext uri="{FF2B5EF4-FFF2-40B4-BE49-F238E27FC236}">
                  <a16:creationId xmlns:a16="http://schemas.microsoft.com/office/drawing/2014/main" id="{B2FD1CB1-7D01-70E8-4CF5-1CECC6BD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6156" name="Oval 12">
              <a:extLst>
                <a:ext uri="{FF2B5EF4-FFF2-40B4-BE49-F238E27FC236}">
                  <a16:creationId xmlns:a16="http://schemas.microsoft.com/office/drawing/2014/main" id="{90BFE870-A145-049E-E0AE-157C2BE97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6201" name="Line 57">
              <a:extLst>
                <a:ext uri="{FF2B5EF4-FFF2-40B4-BE49-F238E27FC236}">
                  <a16:creationId xmlns:a16="http://schemas.microsoft.com/office/drawing/2014/main" id="{C9D28A25-553A-0B49-1EC5-8EE16808E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2" name="Line 58">
              <a:extLst>
                <a:ext uri="{FF2B5EF4-FFF2-40B4-BE49-F238E27FC236}">
                  <a16:creationId xmlns:a16="http://schemas.microsoft.com/office/drawing/2014/main" id="{1CA459E3-3C00-702A-6B50-CBD5E4C00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3" name="Line 59">
              <a:extLst>
                <a:ext uri="{FF2B5EF4-FFF2-40B4-BE49-F238E27FC236}">
                  <a16:creationId xmlns:a16="http://schemas.microsoft.com/office/drawing/2014/main" id="{CEDA339F-B066-482C-F072-3C77449B5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4" name="Line 60">
              <a:extLst>
                <a:ext uri="{FF2B5EF4-FFF2-40B4-BE49-F238E27FC236}">
                  <a16:creationId xmlns:a16="http://schemas.microsoft.com/office/drawing/2014/main" id="{8F66AA9D-30D0-4A03-0A98-2829BED8D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5" name="Line 61">
              <a:extLst>
                <a:ext uri="{FF2B5EF4-FFF2-40B4-BE49-F238E27FC236}">
                  <a16:creationId xmlns:a16="http://schemas.microsoft.com/office/drawing/2014/main" id="{DF73473B-5315-AFD7-2199-68ECD9695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6" name="Line 62">
              <a:extLst>
                <a:ext uri="{FF2B5EF4-FFF2-40B4-BE49-F238E27FC236}">
                  <a16:creationId xmlns:a16="http://schemas.microsoft.com/office/drawing/2014/main" id="{37E40F3F-AFF4-164E-E6CF-97E550C1E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07" name="Line 63">
              <a:extLst>
                <a:ext uri="{FF2B5EF4-FFF2-40B4-BE49-F238E27FC236}">
                  <a16:creationId xmlns:a16="http://schemas.microsoft.com/office/drawing/2014/main" id="{144B6FD8-7030-BB8F-E222-AC7C26A98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4" name="Freeform 70">
              <a:extLst>
                <a:ext uri="{FF2B5EF4-FFF2-40B4-BE49-F238E27FC236}">
                  <a16:creationId xmlns:a16="http://schemas.microsoft.com/office/drawing/2014/main" id="{41E23934-FBCA-4155-74D4-E56A3956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5" name="Freeform 71">
              <a:extLst>
                <a:ext uri="{FF2B5EF4-FFF2-40B4-BE49-F238E27FC236}">
                  <a16:creationId xmlns:a16="http://schemas.microsoft.com/office/drawing/2014/main" id="{48325CFE-3147-1D0C-77D7-9BB872A346E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6" name="Freeform 72">
              <a:extLst>
                <a:ext uri="{FF2B5EF4-FFF2-40B4-BE49-F238E27FC236}">
                  <a16:creationId xmlns:a16="http://schemas.microsoft.com/office/drawing/2014/main" id="{57344BC3-27B9-5BA6-FF3E-B82CDCBF0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7" name="Freeform 73">
              <a:extLst>
                <a:ext uri="{FF2B5EF4-FFF2-40B4-BE49-F238E27FC236}">
                  <a16:creationId xmlns:a16="http://schemas.microsoft.com/office/drawing/2014/main" id="{95BA4472-FBDD-800D-73D0-52A2DE7891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8" name="Freeform 74">
              <a:extLst>
                <a:ext uri="{FF2B5EF4-FFF2-40B4-BE49-F238E27FC236}">
                  <a16:creationId xmlns:a16="http://schemas.microsoft.com/office/drawing/2014/main" id="{D532A6EB-24C9-16B1-0868-18532FD34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219" name="Text Box 75">
              <a:extLst>
                <a:ext uri="{FF2B5EF4-FFF2-40B4-BE49-F238E27FC236}">
                  <a16:creationId xmlns:a16="http://schemas.microsoft.com/office/drawing/2014/main" id="{867C6B86-45C6-0A55-7576-DE714E3DC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0" name="Text Box 76">
              <a:extLst>
                <a:ext uri="{FF2B5EF4-FFF2-40B4-BE49-F238E27FC236}">
                  <a16:creationId xmlns:a16="http://schemas.microsoft.com/office/drawing/2014/main" id="{D4616F0D-AB8A-2001-A675-819C0E652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1" name="Text Box 77">
              <a:extLst>
                <a:ext uri="{FF2B5EF4-FFF2-40B4-BE49-F238E27FC236}">
                  <a16:creationId xmlns:a16="http://schemas.microsoft.com/office/drawing/2014/main" id="{5339D291-E360-30B3-9A85-7C64E462C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2" name="Text Box 78">
              <a:extLst>
                <a:ext uri="{FF2B5EF4-FFF2-40B4-BE49-F238E27FC236}">
                  <a16:creationId xmlns:a16="http://schemas.microsoft.com/office/drawing/2014/main" id="{7B146CA8-792B-E23D-6727-550F68D77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3" name="Text Box 79">
              <a:extLst>
                <a:ext uri="{FF2B5EF4-FFF2-40B4-BE49-F238E27FC236}">
                  <a16:creationId xmlns:a16="http://schemas.microsoft.com/office/drawing/2014/main" id="{2F28A189-C1B6-7633-CD84-6516EF92D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4" name="Text Box 80">
              <a:extLst>
                <a:ext uri="{FF2B5EF4-FFF2-40B4-BE49-F238E27FC236}">
                  <a16:creationId xmlns:a16="http://schemas.microsoft.com/office/drawing/2014/main" id="{1E49669B-B275-424A-AD1D-8BCE9B790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5" name="Text Box 81">
              <a:extLst>
                <a:ext uri="{FF2B5EF4-FFF2-40B4-BE49-F238E27FC236}">
                  <a16:creationId xmlns:a16="http://schemas.microsoft.com/office/drawing/2014/main" id="{65E616E6-0CCE-66F1-A281-2EDC533C6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6" name="Text Box 82">
              <a:extLst>
                <a:ext uri="{FF2B5EF4-FFF2-40B4-BE49-F238E27FC236}">
                  <a16:creationId xmlns:a16="http://schemas.microsoft.com/office/drawing/2014/main" id="{8246FCF4-E477-763A-2C25-4289A220F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6227" name="Text Box 83">
              <a:extLst>
                <a:ext uri="{FF2B5EF4-FFF2-40B4-BE49-F238E27FC236}">
                  <a16:creationId xmlns:a16="http://schemas.microsoft.com/office/drawing/2014/main" id="{8995DFDB-E683-FDE3-194E-81A2CD3E9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28" name="Text Box 84">
              <a:extLst>
                <a:ext uri="{FF2B5EF4-FFF2-40B4-BE49-F238E27FC236}">
                  <a16:creationId xmlns:a16="http://schemas.microsoft.com/office/drawing/2014/main" id="{3D91926E-C002-234F-8324-A2374E955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29" name="Text Box 85">
              <a:extLst>
                <a:ext uri="{FF2B5EF4-FFF2-40B4-BE49-F238E27FC236}">
                  <a16:creationId xmlns:a16="http://schemas.microsoft.com/office/drawing/2014/main" id="{0BF48344-301A-02F0-0362-C2B9CED98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30" name="Text Box 86">
              <a:extLst>
                <a:ext uri="{FF2B5EF4-FFF2-40B4-BE49-F238E27FC236}">
                  <a16:creationId xmlns:a16="http://schemas.microsoft.com/office/drawing/2014/main" id="{5DAEF5E8-8C1B-A8B7-F08C-1BFE07AF9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31" name="Text Box 87">
              <a:extLst>
                <a:ext uri="{FF2B5EF4-FFF2-40B4-BE49-F238E27FC236}">
                  <a16:creationId xmlns:a16="http://schemas.microsoft.com/office/drawing/2014/main" id="{4984476A-FB4E-56BA-1DCB-C78D42A06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32" name="Text Box 88">
              <a:extLst>
                <a:ext uri="{FF2B5EF4-FFF2-40B4-BE49-F238E27FC236}">
                  <a16:creationId xmlns:a16="http://schemas.microsoft.com/office/drawing/2014/main" id="{81B2DC16-79F5-0B73-C024-64AF2D6C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33" name="Text Box 89">
              <a:extLst>
                <a:ext uri="{FF2B5EF4-FFF2-40B4-BE49-F238E27FC236}">
                  <a16:creationId xmlns:a16="http://schemas.microsoft.com/office/drawing/2014/main" id="{4B279B56-2701-D908-941A-1DE758D98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6234" name="Text Box 90">
              <a:extLst>
                <a:ext uri="{FF2B5EF4-FFF2-40B4-BE49-F238E27FC236}">
                  <a16:creationId xmlns:a16="http://schemas.microsoft.com/office/drawing/2014/main" id="{34A38D7D-AC4A-6538-F201-512DEB9D8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6236" name="Text Box 92">
            <a:extLst>
              <a:ext uri="{FF2B5EF4-FFF2-40B4-BE49-F238E27FC236}">
                <a16:creationId xmlns:a16="http://schemas.microsoft.com/office/drawing/2014/main" id="{BF7E4A03-9DB6-BEA2-DD14-F42FCED1C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1"/>
            <a:ext cx="36611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latin typeface="Tahoma" panose="020B0604030504040204" pitchFamily="34" charset="0"/>
              </a:rPr>
              <a:t>Initialize table entries:</a:t>
            </a:r>
          </a:p>
          <a:p>
            <a:r>
              <a:rPr lang="en-US" altLang="en-US">
                <a:latin typeface="Tahoma" panose="020B0604030504040204" pitchFamily="34" charset="0"/>
              </a:rPr>
              <a:t>     Unmarked, empty list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587B0-47EF-83B6-035C-8720FC87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C7210-927B-47D9-9226-3E757524CAD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02E8405-90B0-13DF-5550-AF6BC762A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79823886-A463-1924-DE99-7BC5B24F3930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20484" name="Line 4">
              <a:extLst>
                <a:ext uri="{FF2B5EF4-FFF2-40B4-BE49-F238E27FC236}">
                  <a16:creationId xmlns:a16="http://schemas.microsoft.com/office/drawing/2014/main" id="{BE7D5EE8-C240-4668-AA53-AECD6EAA4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85" name="Line 5">
              <a:extLst>
                <a:ext uri="{FF2B5EF4-FFF2-40B4-BE49-F238E27FC236}">
                  <a16:creationId xmlns:a16="http://schemas.microsoft.com/office/drawing/2014/main" id="{ADF2F665-1A6E-7B0E-D71D-A77CA90D1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86" name="Line 6">
              <a:extLst>
                <a:ext uri="{FF2B5EF4-FFF2-40B4-BE49-F238E27FC236}">
                  <a16:creationId xmlns:a16="http://schemas.microsoft.com/office/drawing/2014/main" id="{4BE69080-611A-AA5C-EAD0-EE66FEC99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13E9BEC5-4927-9DDF-7E1B-3E5182AA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id="{BD84394C-4FF1-9AE3-35F7-51A601B8C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36574279-F4A5-5F1A-56CC-28DC6E121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B113EF7A-A317-0FDC-49C4-74AE7DB49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C848E129-AC70-9B0F-548D-03510380B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id="{C5A6546F-1B42-1D94-0C97-C38ADD64F3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id="{AFD5CE83-80E7-5CD8-3157-0F25040A3F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4" name="Line 14">
              <a:extLst>
                <a:ext uri="{FF2B5EF4-FFF2-40B4-BE49-F238E27FC236}">
                  <a16:creationId xmlns:a16="http://schemas.microsoft.com/office/drawing/2014/main" id="{B176E906-4128-D6A6-DAF8-B0FCBDFBD8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5" name="Line 15">
              <a:extLst>
                <a:ext uri="{FF2B5EF4-FFF2-40B4-BE49-F238E27FC236}">
                  <a16:creationId xmlns:a16="http://schemas.microsoft.com/office/drawing/2014/main" id="{120C44F5-E538-BB0F-5748-D3804A8AB4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id="{D415BEF7-7E81-1514-1DF5-AF767D08B8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7" name="Line 17">
              <a:extLst>
                <a:ext uri="{FF2B5EF4-FFF2-40B4-BE49-F238E27FC236}">
                  <a16:creationId xmlns:a16="http://schemas.microsoft.com/office/drawing/2014/main" id="{B4CEA5C4-9118-B734-F860-DFDF8CC9D9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8" name="Line 18">
              <a:extLst>
                <a:ext uri="{FF2B5EF4-FFF2-40B4-BE49-F238E27FC236}">
                  <a16:creationId xmlns:a16="http://schemas.microsoft.com/office/drawing/2014/main" id="{29BE0320-0454-DC61-AE60-53F834C3AE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499" name="Line 19">
              <a:extLst>
                <a:ext uri="{FF2B5EF4-FFF2-40B4-BE49-F238E27FC236}">
                  <a16:creationId xmlns:a16="http://schemas.microsoft.com/office/drawing/2014/main" id="{426C3E55-BE8D-82AF-2D0E-2D14196D22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00" name="Text Box 20">
              <a:extLst>
                <a:ext uri="{FF2B5EF4-FFF2-40B4-BE49-F238E27FC236}">
                  <a16:creationId xmlns:a16="http://schemas.microsoft.com/office/drawing/2014/main" id="{7A112894-9E2F-E2AD-F3C5-C5AC07366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0501" name="Text Box 21">
              <a:extLst>
                <a:ext uri="{FF2B5EF4-FFF2-40B4-BE49-F238E27FC236}">
                  <a16:creationId xmlns:a16="http://schemas.microsoft.com/office/drawing/2014/main" id="{F5D6766E-A186-446D-36E3-598BEA3A9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20502" name="Text Box 22">
              <a:extLst>
                <a:ext uri="{FF2B5EF4-FFF2-40B4-BE49-F238E27FC236}">
                  <a16:creationId xmlns:a16="http://schemas.microsoft.com/office/drawing/2014/main" id="{FB84B3E4-D181-D5E6-4FF7-D66D01E6A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0503" name="Text Box 23">
              <a:extLst>
                <a:ext uri="{FF2B5EF4-FFF2-40B4-BE49-F238E27FC236}">
                  <a16:creationId xmlns:a16="http://schemas.microsoft.com/office/drawing/2014/main" id="{7B2E7D3C-5082-D5A8-1C3E-6B9771138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0504" name="Text Box 24">
              <a:extLst>
                <a:ext uri="{FF2B5EF4-FFF2-40B4-BE49-F238E27FC236}">
                  <a16:creationId xmlns:a16="http://schemas.microsoft.com/office/drawing/2014/main" id="{7BE41050-35DB-4341-DF89-CDFEAD9AD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0505" name="Text Box 25">
              <a:extLst>
                <a:ext uri="{FF2B5EF4-FFF2-40B4-BE49-F238E27FC236}">
                  <a16:creationId xmlns:a16="http://schemas.microsoft.com/office/drawing/2014/main" id="{55B09F8B-FC11-C8D8-32F1-D6726F43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20506" name="Text Box 26">
              <a:extLst>
                <a:ext uri="{FF2B5EF4-FFF2-40B4-BE49-F238E27FC236}">
                  <a16:creationId xmlns:a16="http://schemas.microsoft.com/office/drawing/2014/main" id="{3A5ADCF9-FC91-6E88-556F-5A65D8C38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0507" name="Text Box 27">
              <a:extLst>
                <a:ext uri="{FF2B5EF4-FFF2-40B4-BE49-F238E27FC236}">
                  <a16:creationId xmlns:a16="http://schemas.microsoft.com/office/drawing/2014/main" id="{E8C29BBD-B68E-66B3-41F8-2D1AE777C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20508" name="Text Box 28">
              <a:extLst>
                <a:ext uri="{FF2B5EF4-FFF2-40B4-BE49-F238E27FC236}">
                  <a16:creationId xmlns:a16="http://schemas.microsoft.com/office/drawing/2014/main" id="{537B34CD-AEF1-82AB-774B-7955543FE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0509" name="Text Box 29">
              <a:extLst>
                <a:ext uri="{FF2B5EF4-FFF2-40B4-BE49-F238E27FC236}">
                  <a16:creationId xmlns:a16="http://schemas.microsoft.com/office/drawing/2014/main" id="{FCAA217D-8ECD-DFD4-E01E-C4126FBD5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0510" name="Text Box 30">
              <a:extLst>
                <a:ext uri="{FF2B5EF4-FFF2-40B4-BE49-F238E27FC236}">
                  <a16:creationId xmlns:a16="http://schemas.microsoft.com/office/drawing/2014/main" id="{AA2FF70E-DB56-20BD-7639-A938F0855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0511" name="Text Box 31">
              <a:extLst>
                <a:ext uri="{FF2B5EF4-FFF2-40B4-BE49-F238E27FC236}">
                  <a16:creationId xmlns:a16="http://schemas.microsoft.com/office/drawing/2014/main" id="{40B86F4D-BD54-F2BB-C646-16C78ACB2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0512" name="Text Box 32">
              <a:extLst>
                <a:ext uri="{FF2B5EF4-FFF2-40B4-BE49-F238E27FC236}">
                  <a16:creationId xmlns:a16="http://schemas.microsoft.com/office/drawing/2014/main" id="{FD607D1C-1999-3011-A988-AC8013A42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0513" name="Text Box 33">
              <a:extLst>
                <a:ext uri="{FF2B5EF4-FFF2-40B4-BE49-F238E27FC236}">
                  <a16:creationId xmlns:a16="http://schemas.microsoft.com/office/drawing/2014/main" id="{1D981F6A-B413-15C4-FBF7-7F81971B9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sp>
        <p:nvSpPr>
          <p:cNvPr id="20556" name="Text Box 76">
            <a:extLst>
              <a:ext uri="{FF2B5EF4-FFF2-40B4-BE49-F238E27FC236}">
                <a16:creationId xmlns:a16="http://schemas.microsoft.com/office/drawing/2014/main" id="{FCC53D64-4FBA-5CE1-CFE0-C9218080D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3890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en-US" altLang="en-US">
                <a:latin typeface="Tahoma" panose="020B0604030504040204" pitchFamily="34" charset="0"/>
              </a:rPr>
              <a:t>Mark pairs of final &amp;</a:t>
            </a:r>
          </a:p>
          <a:p>
            <a:r>
              <a:rPr lang="en-US" altLang="en-US">
                <a:latin typeface="Tahoma" panose="020B0604030504040204" pitchFamily="34" charset="0"/>
              </a:rPr>
              <a:t>     nonfinal states</a:t>
            </a:r>
          </a:p>
        </p:txBody>
      </p:sp>
      <p:grpSp>
        <p:nvGrpSpPr>
          <p:cNvPr id="20618" name="Group 138">
            <a:extLst>
              <a:ext uri="{FF2B5EF4-FFF2-40B4-BE49-F238E27FC236}">
                <a16:creationId xmlns:a16="http://schemas.microsoft.com/office/drawing/2014/main" id="{58773B1C-C810-6F21-D2E4-9497CB1478B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514600"/>
            <a:ext cx="1828800" cy="3657600"/>
            <a:chOff x="2784" y="1584"/>
            <a:chExt cx="1152" cy="2304"/>
          </a:xfrm>
        </p:grpSpPr>
        <p:sp>
          <p:nvSpPr>
            <p:cNvPr id="20558" name="Rectangle 78">
              <a:extLst>
                <a:ext uri="{FF2B5EF4-FFF2-40B4-BE49-F238E27FC236}">
                  <a16:creationId xmlns:a16="http://schemas.microsoft.com/office/drawing/2014/main" id="{2F904E3C-CC33-DCC8-7040-5CB31C718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59" name="Rectangle 79">
              <a:extLst>
                <a:ext uri="{FF2B5EF4-FFF2-40B4-BE49-F238E27FC236}">
                  <a16:creationId xmlns:a16="http://schemas.microsoft.com/office/drawing/2014/main" id="{8A20A3F3-01E7-4781-5FDB-1113FA54C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68" name="Rectangle 88">
              <a:extLst>
                <a:ext uri="{FF2B5EF4-FFF2-40B4-BE49-F238E27FC236}">
                  <a16:creationId xmlns:a16="http://schemas.microsoft.com/office/drawing/2014/main" id="{3B3C4ABF-253D-9402-F03F-D76D05957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2" name="Rectangle 92">
              <a:extLst>
                <a:ext uri="{FF2B5EF4-FFF2-40B4-BE49-F238E27FC236}">
                  <a16:creationId xmlns:a16="http://schemas.microsoft.com/office/drawing/2014/main" id="{5A196947-B91C-697A-7787-EFDABE8DC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3" name="Rectangle 93">
              <a:extLst>
                <a:ext uri="{FF2B5EF4-FFF2-40B4-BE49-F238E27FC236}">
                  <a16:creationId xmlns:a16="http://schemas.microsoft.com/office/drawing/2014/main" id="{9DD119FB-F301-67D0-6DA1-A75E665F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4" name="Rectangle 94">
              <a:extLst>
                <a:ext uri="{FF2B5EF4-FFF2-40B4-BE49-F238E27FC236}">
                  <a16:creationId xmlns:a16="http://schemas.microsoft.com/office/drawing/2014/main" id="{07185116-B2A5-952D-9EFC-65901AA2C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5" name="Rectangle 95">
              <a:extLst>
                <a:ext uri="{FF2B5EF4-FFF2-40B4-BE49-F238E27FC236}">
                  <a16:creationId xmlns:a16="http://schemas.microsoft.com/office/drawing/2014/main" id="{B8516C92-0871-1BB4-3918-CF828CED5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20576" name="Group 96">
            <a:extLst>
              <a:ext uri="{FF2B5EF4-FFF2-40B4-BE49-F238E27FC236}">
                <a16:creationId xmlns:a16="http://schemas.microsoft.com/office/drawing/2014/main" id="{45E7570D-F867-DCE7-F3EA-8C72A794F0F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20577" name="Line 97">
              <a:extLst>
                <a:ext uri="{FF2B5EF4-FFF2-40B4-BE49-F238E27FC236}">
                  <a16:creationId xmlns:a16="http://schemas.microsoft.com/office/drawing/2014/main" id="{96347BBB-5FE4-B9B1-98ED-57DCA2D0B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8" name="Line 98">
              <a:extLst>
                <a:ext uri="{FF2B5EF4-FFF2-40B4-BE49-F238E27FC236}">
                  <a16:creationId xmlns:a16="http://schemas.microsoft.com/office/drawing/2014/main" id="{5E6D8801-B810-D12E-857D-DBB45B39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79" name="Line 99">
              <a:extLst>
                <a:ext uri="{FF2B5EF4-FFF2-40B4-BE49-F238E27FC236}">
                  <a16:creationId xmlns:a16="http://schemas.microsoft.com/office/drawing/2014/main" id="{82565DA8-EED2-ED8A-16CD-DDEE1E9DC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80" name="Line 100">
              <a:extLst>
                <a:ext uri="{FF2B5EF4-FFF2-40B4-BE49-F238E27FC236}">
                  <a16:creationId xmlns:a16="http://schemas.microsoft.com/office/drawing/2014/main" id="{E6D1D922-2E4D-9039-C5B8-701443353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81" name="Line 101">
              <a:extLst>
                <a:ext uri="{FF2B5EF4-FFF2-40B4-BE49-F238E27FC236}">
                  <a16:creationId xmlns:a16="http://schemas.microsoft.com/office/drawing/2014/main" id="{87236867-66F9-8DAA-9C89-1C2572D01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82" name="Oval 102">
              <a:extLst>
                <a:ext uri="{FF2B5EF4-FFF2-40B4-BE49-F238E27FC236}">
                  <a16:creationId xmlns:a16="http://schemas.microsoft.com/office/drawing/2014/main" id="{AFDE6AFA-694E-8746-39C7-33400B479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20583" name="Oval 103">
              <a:extLst>
                <a:ext uri="{FF2B5EF4-FFF2-40B4-BE49-F238E27FC236}">
                  <a16:creationId xmlns:a16="http://schemas.microsoft.com/office/drawing/2014/main" id="{2596D607-4D21-9B47-39C2-9D7B9D92B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0584" name="Oval 104">
              <a:extLst>
                <a:ext uri="{FF2B5EF4-FFF2-40B4-BE49-F238E27FC236}">
                  <a16:creationId xmlns:a16="http://schemas.microsoft.com/office/drawing/2014/main" id="{BBF088B1-9E88-6933-10EA-C954C226D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20585" name="Oval 105">
              <a:extLst>
                <a:ext uri="{FF2B5EF4-FFF2-40B4-BE49-F238E27FC236}">
                  <a16:creationId xmlns:a16="http://schemas.microsoft.com/office/drawing/2014/main" id="{49021E7A-9C69-C779-BF48-7C368DCE1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0586" name="Oval 106">
              <a:extLst>
                <a:ext uri="{FF2B5EF4-FFF2-40B4-BE49-F238E27FC236}">
                  <a16:creationId xmlns:a16="http://schemas.microsoft.com/office/drawing/2014/main" id="{18780D8A-5C13-253E-A0F4-6952A017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0587" name="Oval 107">
              <a:extLst>
                <a:ext uri="{FF2B5EF4-FFF2-40B4-BE49-F238E27FC236}">
                  <a16:creationId xmlns:a16="http://schemas.microsoft.com/office/drawing/2014/main" id="{97C356DD-5853-2A6F-4C12-C7CF5DCBB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0588" name="Oval 108">
              <a:extLst>
                <a:ext uri="{FF2B5EF4-FFF2-40B4-BE49-F238E27FC236}">
                  <a16:creationId xmlns:a16="http://schemas.microsoft.com/office/drawing/2014/main" id="{8AFA24C7-B350-EBB5-7DD2-8B0A87AD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0589" name="Oval 109">
              <a:extLst>
                <a:ext uri="{FF2B5EF4-FFF2-40B4-BE49-F238E27FC236}">
                  <a16:creationId xmlns:a16="http://schemas.microsoft.com/office/drawing/2014/main" id="{83565605-D3D5-EF56-B9BA-157D524B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20590" name="Line 110">
              <a:extLst>
                <a:ext uri="{FF2B5EF4-FFF2-40B4-BE49-F238E27FC236}">
                  <a16:creationId xmlns:a16="http://schemas.microsoft.com/office/drawing/2014/main" id="{E1A36D6A-C1A9-C6FE-F29B-6C0D47C9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1" name="Line 111">
              <a:extLst>
                <a:ext uri="{FF2B5EF4-FFF2-40B4-BE49-F238E27FC236}">
                  <a16:creationId xmlns:a16="http://schemas.microsoft.com/office/drawing/2014/main" id="{3C11A823-1514-7AF9-6258-5E7542892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2" name="Line 112">
              <a:extLst>
                <a:ext uri="{FF2B5EF4-FFF2-40B4-BE49-F238E27FC236}">
                  <a16:creationId xmlns:a16="http://schemas.microsoft.com/office/drawing/2014/main" id="{0343E99B-CAFF-3992-1913-189B32AEE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3" name="Line 113">
              <a:extLst>
                <a:ext uri="{FF2B5EF4-FFF2-40B4-BE49-F238E27FC236}">
                  <a16:creationId xmlns:a16="http://schemas.microsoft.com/office/drawing/2014/main" id="{9304BBA7-88F2-9FD4-5463-61EF6B3C3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4" name="Line 114">
              <a:extLst>
                <a:ext uri="{FF2B5EF4-FFF2-40B4-BE49-F238E27FC236}">
                  <a16:creationId xmlns:a16="http://schemas.microsoft.com/office/drawing/2014/main" id="{099072C0-0B52-8C76-F98D-B1975877C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5" name="Line 115">
              <a:extLst>
                <a:ext uri="{FF2B5EF4-FFF2-40B4-BE49-F238E27FC236}">
                  <a16:creationId xmlns:a16="http://schemas.microsoft.com/office/drawing/2014/main" id="{1BA726C0-D81C-6FD8-DEEA-CDDB61DEF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6" name="Line 116">
              <a:extLst>
                <a:ext uri="{FF2B5EF4-FFF2-40B4-BE49-F238E27FC236}">
                  <a16:creationId xmlns:a16="http://schemas.microsoft.com/office/drawing/2014/main" id="{EE5880F3-F7D8-5A05-0FE9-05B69248D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7" name="Freeform 117">
              <a:extLst>
                <a:ext uri="{FF2B5EF4-FFF2-40B4-BE49-F238E27FC236}">
                  <a16:creationId xmlns:a16="http://schemas.microsoft.com/office/drawing/2014/main" id="{114E29C2-24BA-6E21-0290-E2F8CEA39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8" name="Freeform 118">
              <a:extLst>
                <a:ext uri="{FF2B5EF4-FFF2-40B4-BE49-F238E27FC236}">
                  <a16:creationId xmlns:a16="http://schemas.microsoft.com/office/drawing/2014/main" id="{06597604-82AD-5475-5239-5E62DE3DCD0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599" name="Freeform 119">
              <a:extLst>
                <a:ext uri="{FF2B5EF4-FFF2-40B4-BE49-F238E27FC236}">
                  <a16:creationId xmlns:a16="http://schemas.microsoft.com/office/drawing/2014/main" id="{D9F4243E-FF66-A3B8-5883-BEE882085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600" name="Freeform 120">
              <a:extLst>
                <a:ext uri="{FF2B5EF4-FFF2-40B4-BE49-F238E27FC236}">
                  <a16:creationId xmlns:a16="http://schemas.microsoft.com/office/drawing/2014/main" id="{2FC00B44-9C99-B3FA-FB50-C9BDAAF16C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601" name="Freeform 121">
              <a:extLst>
                <a:ext uri="{FF2B5EF4-FFF2-40B4-BE49-F238E27FC236}">
                  <a16:creationId xmlns:a16="http://schemas.microsoft.com/office/drawing/2014/main" id="{E16D3F6E-183C-D33D-A3CC-99EE55117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0602" name="Text Box 122">
              <a:extLst>
                <a:ext uri="{FF2B5EF4-FFF2-40B4-BE49-F238E27FC236}">
                  <a16:creationId xmlns:a16="http://schemas.microsoft.com/office/drawing/2014/main" id="{7B5C90A4-6ADC-E696-ABEA-6C5CEAC7D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3" name="Text Box 123">
              <a:extLst>
                <a:ext uri="{FF2B5EF4-FFF2-40B4-BE49-F238E27FC236}">
                  <a16:creationId xmlns:a16="http://schemas.microsoft.com/office/drawing/2014/main" id="{A481724F-51A3-1DD8-553C-49D86A63B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4" name="Text Box 124">
              <a:extLst>
                <a:ext uri="{FF2B5EF4-FFF2-40B4-BE49-F238E27FC236}">
                  <a16:creationId xmlns:a16="http://schemas.microsoft.com/office/drawing/2014/main" id="{46B6EA80-02CF-4233-5D82-930771F8F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5" name="Text Box 125">
              <a:extLst>
                <a:ext uri="{FF2B5EF4-FFF2-40B4-BE49-F238E27FC236}">
                  <a16:creationId xmlns:a16="http://schemas.microsoft.com/office/drawing/2014/main" id="{65B5D1AC-976B-3542-DDC3-23BB449B1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6" name="Text Box 126">
              <a:extLst>
                <a:ext uri="{FF2B5EF4-FFF2-40B4-BE49-F238E27FC236}">
                  <a16:creationId xmlns:a16="http://schemas.microsoft.com/office/drawing/2014/main" id="{DB434B40-2D67-C05F-A6F2-19725783F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7" name="Text Box 127">
              <a:extLst>
                <a:ext uri="{FF2B5EF4-FFF2-40B4-BE49-F238E27FC236}">
                  <a16:creationId xmlns:a16="http://schemas.microsoft.com/office/drawing/2014/main" id="{71A7A9A3-DDE3-CE85-E58A-682F8104C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8" name="Text Box 128">
              <a:extLst>
                <a:ext uri="{FF2B5EF4-FFF2-40B4-BE49-F238E27FC236}">
                  <a16:creationId xmlns:a16="http://schemas.microsoft.com/office/drawing/2014/main" id="{8A468473-F488-B55A-8721-F56F7EF35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09" name="Text Box 129">
              <a:extLst>
                <a:ext uri="{FF2B5EF4-FFF2-40B4-BE49-F238E27FC236}">
                  <a16:creationId xmlns:a16="http://schemas.microsoft.com/office/drawing/2014/main" id="{5012BBA6-027A-6439-D2E5-A96B92C26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0610" name="Text Box 130">
              <a:extLst>
                <a:ext uri="{FF2B5EF4-FFF2-40B4-BE49-F238E27FC236}">
                  <a16:creationId xmlns:a16="http://schemas.microsoft.com/office/drawing/2014/main" id="{53BF09B9-27B8-3148-5BD8-2385767E9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1" name="Text Box 131">
              <a:extLst>
                <a:ext uri="{FF2B5EF4-FFF2-40B4-BE49-F238E27FC236}">
                  <a16:creationId xmlns:a16="http://schemas.microsoft.com/office/drawing/2014/main" id="{9F30F1C0-41BF-0BCD-D49B-AFBD22A97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2" name="Text Box 132">
              <a:extLst>
                <a:ext uri="{FF2B5EF4-FFF2-40B4-BE49-F238E27FC236}">
                  <a16:creationId xmlns:a16="http://schemas.microsoft.com/office/drawing/2014/main" id="{DA23F3F3-DAA3-2A29-DF85-D4828E983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3" name="Text Box 133">
              <a:extLst>
                <a:ext uri="{FF2B5EF4-FFF2-40B4-BE49-F238E27FC236}">
                  <a16:creationId xmlns:a16="http://schemas.microsoft.com/office/drawing/2014/main" id="{207A95AF-8190-591E-7056-A94A8E6F8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4" name="Text Box 134">
              <a:extLst>
                <a:ext uri="{FF2B5EF4-FFF2-40B4-BE49-F238E27FC236}">
                  <a16:creationId xmlns:a16="http://schemas.microsoft.com/office/drawing/2014/main" id="{DAF57FCC-96CE-E0AF-1BA3-2577D9D9E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5" name="Text Box 135">
              <a:extLst>
                <a:ext uri="{FF2B5EF4-FFF2-40B4-BE49-F238E27FC236}">
                  <a16:creationId xmlns:a16="http://schemas.microsoft.com/office/drawing/2014/main" id="{9E534FF6-EC4F-9DF3-F5B5-D12BCB9C4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6" name="Text Box 136">
              <a:extLst>
                <a:ext uri="{FF2B5EF4-FFF2-40B4-BE49-F238E27FC236}">
                  <a16:creationId xmlns:a16="http://schemas.microsoft.com/office/drawing/2014/main" id="{15A05DEB-D9E2-504E-DA84-F7C7CD7CE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0617" name="Text Box 137">
              <a:extLst>
                <a:ext uri="{FF2B5EF4-FFF2-40B4-BE49-F238E27FC236}">
                  <a16:creationId xmlns:a16="http://schemas.microsoft.com/office/drawing/2014/main" id="{12BDC79E-7167-4943-6ECA-0C5D68ECF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0DCAA-8D16-F115-7BA8-075AB7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9814-984F-4662-BA57-203EECD91F2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0ECEEB6-CC0C-8D3A-278E-C414E9007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  <p:grpSp>
        <p:nvGrpSpPr>
          <p:cNvPr id="21623" name="Group 119">
            <a:extLst>
              <a:ext uri="{FF2B5EF4-FFF2-40B4-BE49-F238E27FC236}">
                <a16:creationId xmlns:a16="http://schemas.microsoft.com/office/drawing/2014/main" id="{4BA25C7F-4131-BBD3-70E9-023E7682398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21539" name="Line 35">
              <a:extLst>
                <a:ext uri="{FF2B5EF4-FFF2-40B4-BE49-F238E27FC236}">
                  <a16:creationId xmlns:a16="http://schemas.microsoft.com/office/drawing/2014/main" id="{10442DCF-3378-EFD2-9E25-68FA9CDB52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40" name="Line 36">
              <a:extLst>
                <a:ext uri="{FF2B5EF4-FFF2-40B4-BE49-F238E27FC236}">
                  <a16:creationId xmlns:a16="http://schemas.microsoft.com/office/drawing/2014/main" id="{4985C085-54F9-06C4-A809-032BEAE0F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41" name="Line 37">
              <a:extLst>
                <a:ext uri="{FF2B5EF4-FFF2-40B4-BE49-F238E27FC236}">
                  <a16:creationId xmlns:a16="http://schemas.microsoft.com/office/drawing/2014/main" id="{07F4497C-A031-8FE5-43F0-04EA6A825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42" name="Line 38">
              <a:extLst>
                <a:ext uri="{FF2B5EF4-FFF2-40B4-BE49-F238E27FC236}">
                  <a16:creationId xmlns:a16="http://schemas.microsoft.com/office/drawing/2014/main" id="{10CAE30C-7114-345B-B153-3D347EBF2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43" name="Line 39">
              <a:extLst>
                <a:ext uri="{FF2B5EF4-FFF2-40B4-BE49-F238E27FC236}">
                  <a16:creationId xmlns:a16="http://schemas.microsoft.com/office/drawing/2014/main" id="{B822DAEE-C961-9086-3787-B3DF32AB7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44" name="Oval 40">
              <a:extLst>
                <a:ext uri="{FF2B5EF4-FFF2-40B4-BE49-F238E27FC236}">
                  <a16:creationId xmlns:a16="http://schemas.microsoft.com/office/drawing/2014/main" id="{0355955C-46D4-8EC2-99C4-947D701B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21545" name="Oval 41">
              <a:extLst>
                <a:ext uri="{FF2B5EF4-FFF2-40B4-BE49-F238E27FC236}">
                  <a16:creationId xmlns:a16="http://schemas.microsoft.com/office/drawing/2014/main" id="{C3F91263-C389-EBE2-10E6-0D814D844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1546" name="Oval 42">
              <a:extLst>
                <a:ext uri="{FF2B5EF4-FFF2-40B4-BE49-F238E27FC236}">
                  <a16:creationId xmlns:a16="http://schemas.microsoft.com/office/drawing/2014/main" id="{8C003A93-9C51-2D81-9791-079CC1F1A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21547" name="Oval 43">
              <a:extLst>
                <a:ext uri="{FF2B5EF4-FFF2-40B4-BE49-F238E27FC236}">
                  <a16:creationId xmlns:a16="http://schemas.microsoft.com/office/drawing/2014/main" id="{39A808E4-7A21-4F89-F6DB-1AE2A30D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1548" name="Oval 44">
              <a:extLst>
                <a:ext uri="{FF2B5EF4-FFF2-40B4-BE49-F238E27FC236}">
                  <a16:creationId xmlns:a16="http://schemas.microsoft.com/office/drawing/2014/main" id="{C318D498-FCE2-72AB-D45C-BAAF2EE59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1549" name="Oval 45">
              <a:extLst>
                <a:ext uri="{FF2B5EF4-FFF2-40B4-BE49-F238E27FC236}">
                  <a16:creationId xmlns:a16="http://schemas.microsoft.com/office/drawing/2014/main" id="{39DEA5D5-A073-98E9-B6F6-B555C9011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1550" name="Oval 46">
              <a:extLst>
                <a:ext uri="{FF2B5EF4-FFF2-40B4-BE49-F238E27FC236}">
                  <a16:creationId xmlns:a16="http://schemas.microsoft.com/office/drawing/2014/main" id="{ACC83AB3-1C21-3759-36DB-BB453D3C1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1551" name="Oval 47">
              <a:extLst>
                <a:ext uri="{FF2B5EF4-FFF2-40B4-BE49-F238E27FC236}">
                  <a16:creationId xmlns:a16="http://schemas.microsoft.com/office/drawing/2014/main" id="{530B73FD-BA50-8E4F-6B6A-87DAAB5E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21552" name="Line 48">
              <a:extLst>
                <a:ext uri="{FF2B5EF4-FFF2-40B4-BE49-F238E27FC236}">
                  <a16:creationId xmlns:a16="http://schemas.microsoft.com/office/drawing/2014/main" id="{9AC132D2-0C9B-9F1A-4BCA-DDA67D7A6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3" name="Line 49">
              <a:extLst>
                <a:ext uri="{FF2B5EF4-FFF2-40B4-BE49-F238E27FC236}">
                  <a16:creationId xmlns:a16="http://schemas.microsoft.com/office/drawing/2014/main" id="{FAB7A27F-4467-DE45-8081-FD56D0EB1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4" name="Line 50">
              <a:extLst>
                <a:ext uri="{FF2B5EF4-FFF2-40B4-BE49-F238E27FC236}">
                  <a16:creationId xmlns:a16="http://schemas.microsoft.com/office/drawing/2014/main" id="{BF3ABA2B-21B4-9E7E-A6DF-59E39EF1F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5" name="Line 51">
              <a:extLst>
                <a:ext uri="{FF2B5EF4-FFF2-40B4-BE49-F238E27FC236}">
                  <a16:creationId xmlns:a16="http://schemas.microsoft.com/office/drawing/2014/main" id="{BDF8129F-8CEE-A805-898B-2E6AEA9F2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6" name="Line 52">
              <a:extLst>
                <a:ext uri="{FF2B5EF4-FFF2-40B4-BE49-F238E27FC236}">
                  <a16:creationId xmlns:a16="http://schemas.microsoft.com/office/drawing/2014/main" id="{60FC0CB1-85AC-A1AD-EC72-482BBA265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7" name="Line 53">
              <a:extLst>
                <a:ext uri="{FF2B5EF4-FFF2-40B4-BE49-F238E27FC236}">
                  <a16:creationId xmlns:a16="http://schemas.microsoft.com/office/drawing/2014/main" id="{FB396600-1B46-35E0-4E14-A499D3146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8" name="Line 54">
              <a:extLst>
                <a:ext uri="{FF2B5EF4-FFF2-40B4-BE49-F238E27FC236}">
                  <a16:creationId xmlns:a16="http://schemas.microsoft.com/office/drawing/2014/main" id="{34A4DED2-6DF3-BFB4-7591-957C2A7C4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59" name="Freeform 55">
              <a:extLst>
                <a:ext uri="{FF2B5EF4-FFF2-40B4-BE49-F238E27FC236}">
                  <a16:creationId xmlns:a16="http://schemas.microsoft.com/office/drawing/2014/main" id="{65758992-3A6A-D5B3-B721-2B03947A1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60" name="Freeform 56">
              <a:extLst>
                <a:ext uri="{FF2B5EF4-FFF2-40B4-BE49-F238E27FC236}">
                  <a16:creationId xmlns:a16="http://schemas.microsoft.com/office/drawing/2014/main" id="{FE9083B2-DA40-9BFD-B245-B5ED6BD1E9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61" name="Freeform 57">
              <a:extLst>
                <a:ext uri="{FF2B5EF4-FFF2-40B4-BE49-F238E27FC236}">
                  <a16:creationId xmlns:a16="http://schemas.microsoft.com/office/drawing/2014/main" id="{2FC77848-48CF-77BF-47AB-B0648D12F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62" name="Freeform 58">
              <a:extLst>
                <a:ext uri="{FF2B5EF4-FFF2-40B4-BE49-F238E27FC236}">
                  <a16:creationId xmlns:a16="http://schemas.microsoft.com/office/drawing/2014/main" id="{C95CF267-F231-2467-7EEA-3D3210DE963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63" name="Freeform 59">
              <a:extLst>
                <a:ext uri="{FF2B5EF4-FFF2-40B4-BE49-F238E27FC236}">
                  <a16:creationId xmlns:a16="http://schemas.microsoft.com/office/drawing/2014/main" id="{73332231-A0CD-5B5C-6292-EDB05BA73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64" name="Text Box 60">
              <a:extLst>
                <a:ext uri="{FF2B5EF4-FFF2-40B4-BE49-F238E27FC236}">
                  <a16:creationId xmlns:a16="http://schemas.microsoft.com/office/drawing/2014/main" id="{E92B3DBD-B290-232F-5DEE-328ED0281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65" name="Text Box 61">
              <a:extLst>
                <a:ext uri="{FF2B5EF4-FFF2-40B4-BE49-F238E27FC236}">
                  <a16:creationId xmlns:a16="http://schemas.microsoft.com/office/drawing/2014/main" id="{DE5440E0-325B-50A7-46D9-866BE4909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66" name="Text Box 62">
              <a:extLst>
                <a:ext uri="{FF2B5EF4-FFF2-40B4-BE49-F238E27FC236}">
                  <a16:creationId xmlns:a16="http://schemas.microsoft.com/office/drawing/2014/main" id="{6B6B9810-B26C-E496-D461-D1BDE1AD6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67" name="Text Box 63">
              <a:extLst>
                <a:ext uri="{FF2B5EF4-FFF2-40B4-BE49-F238E27FC236}">
                  <a16:creationId xmlns:a16="http://schemas.microsoft.com/office/drawing/2014/main" id="{3C7FC6B3-AFAE-AEB9-D69A-4231848FD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68" name="Text Box 64">
              <a:extLst>
                <a:ext uri="{FF2B5EF4-FFF2-40B4-BE49-F238E27FC236}">
                  <a16:creationId xmlns:a16="http://schemas.microsoft.com/office/drawing/2014/main" id="{9081F2CF-EC39-1781-1339-4C3A27F36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69" name="Text Box 65">
              <a:extLst>
                <a:ext uri="{FF2B5EF4-FFF2-40B4-BE49-F238E27FC236}">
                  <a16:creationId xmlns:a16="http://schemas.microsoft.com/office/drawing/2014/main" id="{2ADC7B50-E026-66E4-1366-934E68C62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70" name="Text Box 66">
              <a:extLst>
                <a:ext uri="{FF2B5EF4-FFF2-40B4-BE49-F238E27FC236}">
                  <a16:creationId xmlns:a16="http://schemas.microsoft.com/office/drawing/2014/main" id="{67B766F5-D9FD-9689-A0A5-44F4ED347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71" name="Text Box 67">
              <a:extLst>
                <a:ext uri="{FF2B5EF4-FFF2-40B4-BE49-F238E27FC236}">
                  <a16:creationId xmlns:a16="http://schemas.microsoft.com/office/drawing/2014/main" id="{EC30AE37-9923-C14A-CBE9-96CC1B2D6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21572" name="Text Box 68">
              <a:extLst>
                <a:ext uri="{FF2B5EF4-FFF2-40B4-BE49-F238E27FC236}">
                  <a16:creationId xmlns:a16="http://schemas.microsoft.com/office/drawing/2014/main" id="{2F3D6D57-11D2-F53A-42E0-C3A6F25AE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3" name="Text Box 69">
              <a:extLst>
                <a:ext uri="{FF2B5EF4-FFF2-40B4-BE49-F238E27FC236}">
                  <a16:creationId xmlns:a16="http://schemas.microsoft.com/office/drawing/2014/main" id="{BA7C3CBE-CD2E-EE4B-1E80-0FF931E24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4" name="Text Box 70">
              <a:extLst>
                <a:ext uri="{FF2B5EF4-FFF2-40B4-BE49-F238E27FC236}">
                  <a16:creationId xmlns:a16="http://schemas.microsoft.com/office/drawing/2014/main" id="{1F7B7B69-B2D8-B3F7-196D-614D71F5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5" name="Text Box 71">
              <a:extLst>
                <a:ext uri="{FF2B5EF4-FFF2-40B4-BE49-F238E27FC236}">
                  <a16:creationId xmlns:a16="http://schemas.microsoft.com/office/drawing/2014/main" id="{B63882BF-44F6-9AF2-C023-501336751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6" name="Text Box 72">
              <a:extLst>
                <a:ext uri="{FF2B5EF4-FFF2-40B4-BE49-F238E27FC236}">
                  <a16:creationId xmlns:a16="http://schemas.microsoft.com/office/drawing/2014/main" id="{E4AC0614-6122-0BF3-F623-DA722C228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7" name="Text Box 73">
              <a:extLst>
                <a:ext uri="{FF2B5EF4-FFF2-40B4-BE49-F238E27FC236}">
                  <a16:creationId xmlns:a16="http://schemas.microsoft.com/office/drawing/2014/main" id="{4C8DD1AD-EBC1-E776-C58C-CC44EF388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8" name="Text Box 74">
              <a:extLst>
                <a:ext uri="{FF2B5EF4-FFF2-40B4-BE49-F238E27FC236}">
                  <a16:creationId xmlns:a16="http://schemas.microsoft.com/office/drawing/2014/main" id="{DC840F42-8A94-6CE3-414D-67F501EA1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21579" name="Text Box 75">
              <a:extLst>
                <a:ext uri="{FF2B5EF4-FFF2-40B4-BE49-F238E27FC236}">
                  <a16:creationId xmlns:a16="http://schemas.microsoft.com/office/drawing/2014/main" id="{F9CF8CE7-F748-A5AB-D1E7-45BF43969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21580" name="Text Box 76">
            <a:extLst>
              <a:ext uri="{FF2B5EF4-FFF2-40B4-BE49-F238E27FC236}">
                <a16:creationId xmlns:a16="http://schemas.microsoft.com/office/drawing/2014/main" id="{36A12A53-2797-0DE3-FD75-414069AF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grpSp>
        <p:nvGrpSpPr>
          <p:cNvPr id="21624" name="Group 120">
            <a:extLst>
              <a:ext uri="{FF2B5EF4-FFF2-40B4-BE49-F238E27FC236}">
                <a16:creationId xmlns:a16="http://schemas.microsoft.com/office/drawing/2014/main" id="{FB21106E-B40C-4B7D-53EB-08AA3240CA95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514600"/>
            <a:ext cx="1828800" cy="3657600"/>
            <a:chOff x="2784" y="1584"/>
            <a:chExt cx="1152" cy="2304"/>
          </a:xfrm>
        </p:grpSpPr>
        <p:sp>
          <p:nvSpPr>
            <p:cNvPr id="21581" name="Rectangle 77">
              <a:extLst>
                <a:ext uri="{FF2B5EF4-FFF2-40B4-BE49-F238E27FC236}">
                  <a16:creationId xmlns:a16="http://schemas.microsoft.com/office/drawing/2014/main" id="{D91F6CDA-C13A-1206-5AC8-601CE9627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2" name="Rectangle 78">
              <a:extLst>
                <a:ext uri="{FF2B5EF4-FFF2-40B4-BE49-F238E27FC236}">
                  <a16:creationId xmlns:a16="http://schemas.microsoft.com/office/drawing/2014/main" id="{DBCA18AE-5370-9140-352B-828CEA538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3" name="Rectangle 79">
              <a:extLst>
                <a:ext uri="{FF2B5EF4-FFF2-40B4-BE49-F238E27FC236}">
                  <a16:creationId xmlns:a16="http://schemas.microsoft.com/office/drawing/2014/main" id="{8CB0E743-5D64-40CD-07DB-302F583F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4" name="Rectangle 80">
              <a:extLst>
                <a:ext uri="{FF2B5EF4-FFF2-40B4-BE49-F238E27FC236}">
                  <a16:creationId xmlns:a16="http://schemas.microsoft.com/office/drawing/2014/main" id="{084F2110-56D7-172B-E670-C38351B70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5" name="Rectangle 81">
              <a:extLst>
                <a:ext uri="{FF2B5EF4-FFF2-40B4-BE49-F238E27FC236}">
                  <a16:creationId xmlns:a16="http://schemas.microsoft.com/office/drawing/2014/main" id="{8CAF8B78-3DDF-CDA1-32E8-B791FCE64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6" name="Rectangle 82">
              <a:extLst>
                <a:ext uri="{FF2B5EF4-FFF2-40B4-BE49-F238E27FC236}">
                  <a16:creationId xmlns:a16="http://schemas.microsoft.com/office/drawing/2014/main" id="{F25D3228-5555-CDAD-D125-B20F7C881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87" name="Rectangle 83">
              <a:extLst>
                <a:ext uri="{FF2B5EF4-FFF2-40B4-BE49-F238E27FC236}">
                  <a16:creationId xmlns:a16="http://schemas.microsoft.com/office/drawing/2014/main" id="{5EE1FD7A-A18A-F535-C495-B30A44975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1588" name="Rectangle 84">
            <a:extLst>
              <a:ext uri="{FF2B5EF4-FFF2-40B4-BE49-F238E27FC236}">
                <a16:creationId xmlns:a16="http://schemas.microsoft.com/office/drawing/2014/main" id="{B95FA5F6-563C-5078-431F-3E271D22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5000"/>
            <a:ext cx="609600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590" name="Text Box 86">
            <a:extLst>
              <a:ext uri="{FF2B5EF4-FFF2-40B4-BE49-F238E27FC236}">
                <a16:creationId xmlns:a16="http://schemas.microsoft.com/office/drawing/2014/main" id="{BEC0BEFD-D364-1789-2E01-7890B467B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407" y="1905001"/>
            <a:ext cx="18453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(b,</a:t>
            </a:r>
            <a:r>
              <a:rPr lang="en-US" altLang="en-US" b="1"/>
              <a:t>0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(a,</a:t>
            </a:r>
            <a:r>
              <a:rPr lang="en-US" altLang="en-US" b="1"/>
              <a:t>0</a:t>
            </a:r>
            <a:r>
              <a:rPr lang="en-US" altLang="en-US"/>
              <a:t>)</a:t>
            </a:r>
          </a:p>
          <a:p>
            <a:pPr algn="ctr"/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(b,</a:t>
            </a:r>
            <a:r>
              <a:rPr lang="en-US" altLang="en-US" b="1"/>
              <a:t>1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(a,</a:t>
            </a:r>
            <a:r>
              <a:rPr lang="en-US" altLang="en-US" b="1"/>
              <a:t>1</a:t>
            </a:r>
            <a:r>
              <a:rPr lang="en-US" altLang="en-US"/>
              <a:t>)</a:t>
            </a:r>
          </a:p>
        </p:txBody>
      </p:sp>
      <p:sp>
        <p:nvSpPr>
          <p:cNvPr id="21591" name="Line 87">
            <a:extLst>
              <a:ext uri="{FF2B5EF4-FFF2-40B4-BE49-F238E27FC236}">
                <a16:creationId xmlns:a16="http://schemas.microsoft.com/office/drawing/2014/main" id="{79D27035-5D3A-BD1B-16D9-1E8EADAAB1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209800"/>
            <a:ext cx="762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21592" name="Group 88">
            <a:extLst>
              <a:ext uri="{FF2B5EF4-FFF2-40B4-BE49-F238E27FC236}">
                <a16:creationId xmlns:a16="http://schemas.microsoft.com/office/drawing/2014/main" id="{CA7F5005-6E9F-BEA7-E84C-68CCAC2164C3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21593" name="Line 89">
              <a:extLst>
                <a:ext uri="{FF2B5EF4-FFF2-40B4-BE49-F238E27FC236}">
                  <a16:creationId xmlns:a16="http://schemas.microsoft.com/office/drawing/2014/main" id="{509B1921-A9F9-06DF-B67D-C1E2EB64D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4" name="Line 90">
              <a:extLst>
                <a:ext uri="{FF2B5EF4-FFF2-40B4-BE49-F238E27FC236}">
                  <a16:creationId xmlns:a16="http://schemas.microsoft.com/office/drawing/2014/main" id="{14DC41DA-D95E-8920-CA62-74749C9DE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5" name="Line 91">
              <a:extLst>
                <a:ext uri="{FF2B5EF4-FFF2-40B4-BE49-F238E27FC236}">
                  <a16:creationId xmlns:a16="http://schemas.microsoft.com/office/drawing/2014/main" id="{B5F0F328-557C-6603-25E9-7125198D8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6" name="Line 92">
              <a:extLst>
                <a:ext uri="{FF2B5EF4-FFF2-40B4-BE49-F238E27FC236}">
                  <a16:creationId xmlns:a16="http://schemas.microsoft.com/office/drawing/2014/main" id="{2F7FDBAB-4888-D17D-F973-79A53A62C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7" name="Line 93">
              <a:extLst>
                <a:ext uri="{FF2B5EF4-FFF2-40B4-BE49-F238E27FC236}">
                  <a16:creationId xmlns:a16="http://schemas.microsoft.com/office/drawing/2014/main" id="{C629FD9A-D3BF-25A3-8F59-8985C5D48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8" name="Line 94">
              <a:extLst>
                <a:ext uri="{FF2B5EF4-FFF2-40B4-BE49-F238E27FC236}">
                  <a16:creationId xmlns:a16="http://schemas.microsoft.com/office/drawing/2014/main" id="{B393CA2B-7534-91DE-6DB1-4C5277E85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599" name="Line 95">
              <a:extLst>
                <a:ext uri="{FF2B5EF4-FFF2-40B4-BE49-F238E27FC236}">
                  <a16:creationId xmlns:a16="http://schemas.microsoft.com/office/drawing/2014/main" id="{15BA83E8-960C-DA74-ED56-189B0CC39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0" name="Line 96">
              <a:extLst>
                <a:ext uri="{FF2B5EF4-FFF2-40B4-BE49-F238E27FC236}">
                  <a16:creationId xmlns:a16="http://schemas.microsoft.com/office/drawing/2014/main" id="{C31830AC-9C3D-393A-4CB5-5192C31FE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1" name="Line 97">
              <a:extLst>
                <a:ext uri="{FF2B5EF4-FFF2-40B4-BE49-F238E27FC236}">
                  <a16:creationId xmlns:a16="http://schemas.microsoft.com/office/drawing/2014/main" id="{F73E064F-AFFF-13C5-B023-C1C68B0D71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2" name="Line 98">
              <a:extLst>
                <a:ext uri="{FF2B5EF4-FFF2-40B4-BE49-F238E27FC236}">
                  <a16:creationId xmlns:a16="http://schemas.microsoft.com/office/drawing/2014/main" id="{5E647E1C-4815-2942-0604-AB84869C1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3" name="Line 99">
              <a:extLst>
                <a:ext uri="{FF2B5EF4-FFF2-40B4-BE49-F238E27FC236}">
                  <a16:creationId xmlns:a16="http://schemas.microsoft.com/office/drawing/2014/main" id="{C68CB0A9-C4F9-0B80-4B4D-75EF9B83D2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4" name="Line 100">
              <a:extLst>
                <a:ext uri="{FF2B5EF4-FFF2-40B4-BE49-F238E27FC236}">
                  <a16:creationId xmlns:a16="http://schemas.microsoft.com/office/drawing/2014/main" id="{C9ED8377-7AF1-1E77-5A0C-721FDA7E8C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5" name="Line 101">
              <a:extLst>
                <a:ext uri="{FF2B5EF4-FFF2-40B4-BE49-F238E27FC236}">
                  <a16:creationId xmlns:a16="http://schemas.microsoft.com/office/drawing/2014/main" id="{5B4303F6-E3CC-3058-3488-4FB2E2ABAD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6" name="Line 102">
              <a:extLst>
                <a:ext uri="{FF2B5EF4-FFF2-40B4-BE49-F238E27FC236}">
                  <a16:creationId xmlns:a16="http://schemas.microsoft.com/office/drawing/2014/main" id="{D4ABFD8F-F2A7-9CF0-2AAF-FFBE84C95C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7" name="Line 103">
              <a:extLst>
                <a:ext uri="{FF2B5EF4-FFF2-40B4-BE49-F238E27FC236}">
                  <a16:creationId xmlns:a16="http://schemas.microsoft.com/office/drawing/2014/main" id="{37B10C08-89E1-C962-27D5-E169F5B36D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8" name="Line 104">
              <a:extLst>
                <a:ext uri="{FF2B5EF4-FFF2-40B4-BE49-F238E27FC236}">
                  <a16:creationId xmlns:a16="http://schemas.microsoft.com/office/drawing/2014/main" id="{EE3DA3E0-5F66-77F9-C7B4-D467C5F02E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1609" name="Text Box 105">
              <a:extLst>
                <a:ext uri="{FF2B5EF4-FFF2-40B4-BE49-F238E27FC236}">
                  <a16:creationId xmlns:a16="http://schemas.microsoft.com/office/drawing/2014/main" id="{77E50051-5E4B-1828-B6EB-E59C31A70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1610" name="Text Box 106">
              <a:extLst>
                <a:ext uri="{FF2B5EF4-FFF2-40B4-BE49-F238E27FC236}">
                  <a16:creationId xmlns:a16="http://schemas.microsoft.com/office/drawing/2014/main" id="{0F76CAA8-C766-A98D-6338-38F31AFA3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21611" name="Text Box 107">
              <a:extLst>
                <a:ext uri="{FF2B5EF4-FFF2-40B4-BE49-F238E27FC236}">
                  <a16:creationId xmlns:a16="http://schemas.microsoft.com/office/drawing/2014/main" id="{82697538-4EBA-5A73-540F-A9EE69A6B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1612" name="Text Box 108">
              <a:extLst>
                <a:ext uri="{FF2B5EF4-FFF2-40B4-BE49-F238E27FC236}">
                  <a16:creationId xmlns:a16="http://schemas.microsoft.com/office/drawing/2014/main" id="{847FF8DA-B34C-43CD-F730-22662DE2E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1613" name="Text Box 109">
              <a:extLst>
                <a:ext uri="{FF2B5EF4-FFF2-40B4-BE49-F238E27FC236}">
                  <a16:creationId xmlns:a16="http://schemas.microsoft.com/office/drawing/2014/main" id="{8E038E14-3AC4-882E-B021-6E2D3008C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1614" name="Text Box 110">
              <a:extLst>
                <a:ext uri="{FF2B5EF4-FFF2-40B4-BE49-F238E27FC236}">
                  <a16:creationId xmlns:a16="http://schemas.microsoft.com/office/drawing/2014/main" id="{BDA41941-8E87-564D-D2E9-C5913505E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21615" name="Text Box 111">
              <a:extLst>
                <a:ext uri="{FF2B5EF4-FFF2-40B4-BE49-F238E27FC236}">
                  <a16:creationId xmlns:a16="http://schemas.microsoft.com/office/drawing/2014/main" id="{E02D61B7-10C2-E62B-FCE1-B2680E320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1616" name="Text Box 112">
              <a:extLst>
                <a:ext uri="{FF2B5EF4-FFF2-40B4-BE49-F238E27FC236}">
                  <a16:creationId xmlns:a16="http://schemas.microsoft.com/office/drawing/2014/main" id="{EFB48303-B432-A27A-A6F4-56F32BD2D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21617" name="Text Box 113">
              <a:extLst>
                <a:ext uri="{FF2B5EF4-FFF2-40B4-BE49-F238E27FC236}">
                  <a16:creationId xmlns:a16="http://schemas.microsoft.com/office/drawing/2014/main" id="{EB6A0282-997F-F61B-E337-E2037E96E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21618" name="Text Box 114">
              <a:extLst>
                <a:ext uri="{FF2B5EF4-FFF2-40B4-BE49-F238E27FC236}">
                  <a16:creationId xmlns:a16="http://schemas.microsoft.com/office/drawing/2014/main" id="{9925F67D-C9FC-C675-283C-3B97D4681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21619" name="Text Box 115">
              <a:extLst>
                <a:ext uri="{FF2B5EF4-FFF2-40B4-BE49-F238E27FC236}">
                  <a16:creationId xmlns:a16="http://schemas.microsoft.com/office/drawing/2014/main" id="{BC83F779-7074-349B-1C1A-1A88EB91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21620" name="Text Box 116">
              <a:extLst>
                <a:ext uri="{FF2B5EF4-FFF2-40B4-BE49-F238E27FC236}">
                  <a16:creationId xmlns:a16="http://schemas.microsoft.com/office/drawing/2014/main" id="{FCEC3CAE-700E-4AC6-C1C8-A6F7884F1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21621" name="Text Box 117">
              <a:extLst>
                <a:ext uri="{FF2B5EF4-FFF2-40B4-BE49-F238E27FC236}">
                  <a16:creationId xmlns:a16="http://schemas.microsoft.com/office/drawing/2014/main" id="{D7B7BBFC-FBC0-0008-D891-4E216C3FC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21622" name="Text Box 118">
              <a:extLst>
                <a:ext uri="{FF2B5EF4-FFF2-40B4-BE49-F238E27FC236}">
                  <a16:creationId xmlns:a16="http://schemas.microsoft.com/office/drawing/2014/main" id="{FD154D6A-F82C-44F2-639C-488A5177E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ACF2C-4441-AF1F-2640-CC621893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E04F-D6D6-4240-9E35-A7BCC1ABF77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9FF347F-2925-F304-94BD-4193B0A85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  <p:grpSp>
        <p:nvGrpSpPr>
          <p:cNvPr id="34980" name="Group 164">
            <a:extLst>
              <a:ext uri="{FF2B5EF4-FFF2-40B4-BE49-F238E27FC236}">
                <a16:creationId xmlns:a16="http://schemas.microsoft.com/office/drawing/2014/main" id="{D7C2B6FC-657D-BC17-F7DD-F64232922203}"/>
              </a:ext>
            </a:extLst>
          </p:cNvPr>
          <p:cNvGrpSpPr>
            <a:grpSpLocks/>
          </p:cNvGrpSpPr>
          <p:nvPr/>
        </p:nvGrpSpPr>
        <p:grpSpPr bwMode="auto">
          <a:xfrm>
            <a:off x="5943602" y="2514600"/>
            <a:ext cx="1828800" cy="3657600"/>
            <a:chOff x="2784" y="1584"/>
            <a:chExt cx="1152" cy="2304"/>
          </a:xfrm>
        </p:grpSpPr>
        <p:sp>
          <p:nvSpPr>
            <p:cNvPr id="34892" name="Rectangle 76">
              <a:extLst>
                <a:ext uri="{FF2B5EF4-FFF2-40B4-BE49-F238E27FC236}">
                  <a16:creationId xmlns:a16="http://schemas.microsoft.com/office/drawing/2014/main" id="{3C79EA6B-E261-EF60-67B0-51DA5C8B4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3" name="Rectangle 77">
              <a:extLst>
                <a:ext uri="{FF2B5EF4-FFF2-40B4-BE49-F238E27FC236}">
                  <a16:creationId xmlns:a16="http://schemas.microsoft.com/office/drawing/2014/main" id="{BB1E7AB5-9C01-9555-B11C-38A0C12CD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4" name="Rectangle 78">
              <a:extLst>
                <a:ext uri="{FF2B5EF4-FFF2-40B4-BE49-F238E27FC236}">
                  <a16:creationId xmlns:a16="http://schemas.microsoft.com/office/drawing/2014/main" id="{2E4DDCB1-5046-EA7F-BFEB-A647B5B3B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5" name="Rectangle 79">
              <a:extLst>
                <a:ext uri="{FF2B5EF4-FFF2-40B4-BE49-F238E27FC236}">
                  <a16:creationId xmlns:a16="http://schemas.microsoft.com/office/drawing/2014/main" id="{78FE2AEB-AB9B-C6B3-6D55-E6F2DCD51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6" name="Rectangle 80">
              <a:extLst>
                <a:ext uri="{FF2B5EF4-FFF2-40B4-BE49-F238E27FC236}">
                  <a16:creationId xmlns:a16="http://schemas.microsoft.com/office/drawing/2014/main" id="{BE8AE063-F68F-4B53-4A9E-9806F388A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7" name="Rectangle 81">
              <a:extLst>
                <a:ext uri="{FF2B5EF4-FFF2-40B4-BE49-F238E27FC236}">
                  <a16:creationId xmlns:a16="http://schemas.microsoft.com/office/drawing/2014/main" id="{6F9CA4C1-12B6-65F4-3E14-AF8124C5D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898" name="Rectangle 82">
              <a:extLst>
                <a:ext uri="{FF2B5EF4-FFF2-40B4-BE49-F238E27FC236}">
                  <a16:creationId xmlns:a16="http://schemas.microsoft.com/office/drawing/2014/main" id="{5B3BD41E-B50B-53AB-62F4-81A25BA35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4899" name="Rectangle 83">
            <a:extLst>
              <a:ext uri="{FF2B5EF4-FFF2-40B4-BE49-F238E27FC236}">
                <a16:creationId xmlns:a16="http://schemas.microsoft.com/office/drawing/2014/main" id="{3CB0A359-2CF9-7A87-51C9-10188164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5000"/>
            <a:ext cx="609600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900" name="Text Box 84">
            <a:extLst>
              <a:ext uri="{FF2B5EF4-FFF2-40B4-BE49-F238E27FC236}">
                <a16:creationId xmlns:a16="http://schemas.microsoft.com/office/drawing/2014/main" id="{111F84C7-27CE-DCB4-B3D4-CBDFADE0E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03" y="1905001"/>
            <a:ext cx="8883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g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b</a:t>
            </a:r>
          </a:p>
          <a:p>
            <a:pPr algn="ctr"/>
            <a:r>
              <a:rPr lang="en-US" altLang="en-US"/>
              <a:t>c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f</a:t>
            </a:r>
          </a:p>
        </p:txBody>
      </p:sp>
      <p:sp>
        <p:nvSpPr>
          <p:cNvPr id="34901" name="Line 85">
            <a:extLst>
              <a:ext uri="{FF2B5EF4-FFF2-40B4-BE49-F238E27FC236}">
                <a16:creationId xmlns:a16="http://schemas.microsoft.com/office/drawing/2014/main" id="{A08C4C86-6B50-636B-ABBA-CA4715E7CD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209800"/>
            <a:ext cx="762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34903" name="Group 87">
            <a:extLst>
              <a:ext uri="{FF2B5EF4-FFF2-40B4-BE49-F238E27FC236}">
                <a16:creationId xmlns:a16="http://schemas.microsoft.com/office/drawing/2014/main" id="{2A1D989E-0D4C-E4A1-AE57-3348D437C9BC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34904" name="Line 88">
              <a:extLst>
                <a:ext uri="{FF2B5EF4-FFF2-40B4-BE49-F238E27FC236}">
                  <a16:creationId xmlns:a16="http://schemas.microsoft.com/office/drawing/2014/main" id="{65E89045-BD99-C58D-26CE-F63E3E6C1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05" name="Line 89">
              <a:extLst>
                <a:ext uri="{FF2B5EF4-FFF2-40B4-BE49-F238E27FC236}">
                  <a16:creationId xmlns:a16="http://schemas.microsoft.com/office/drawing/2014/main" id="{8CB8E201-ABD7-F7CE-0CFE-0A6A86940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06" name="Line 90">
              <a:extLst>
                <a:ext uri="{FF2B5EF4-FFF2-40B4-BE49-F238E27FC236}">
                  <a16:creationId xmlns:a16="http://schemas.microsoft.com/office/drawing/2014/main" id="{0F2EF341-FE66-A9D1-BC63-906947404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07" name="Line 91">
              <a:extLst>
                <a:ext uri="{FF2B5EF4-FFF2-40B4-BE49-F238E27FC236}">
                  <a16:creationId xmlns:a16="http://schemas.microsoft.com/office/drawing/2014/main" id="{87D07844-4487-F3A5-8567-20D1D591C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08" name="Line 92">
              <a:extLst>
                <a:ext uri="{FF2B5EF4-FFF2-40B4-BE49-F238E27FC236}">
                  <a16:creationId xmlns:a16="http://schemas.microsoft.com/office/drawing/2014/main" id="{63468018-4290-CCF2-F61B-83AC15132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09" name="Line 93">
              <a:extLst>
                <a:ext uri="{FF2B5EF4-FFF2-40B4-BE49-F238E27FC236}">
                  <a16:creationId xmlns:a16="http://schemas.microsoft.com/office/drawing/2014/main" id="{334F2B19-DABE-6A0A-BF71-33BEF8EF6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0" name="Line 94">
              <a:extLst>
                <a:ext uri="{FF2B5EF4-FFF2-40B4-BE49-F238E27FC236}">
                  <a16:creationId xmlns:a16="http://schemas.microsoft.com/office/drawing/2014/main" id="{1091C1F8-3E6F-8020-C797-A96D4E517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1" name="Line 95">
              <a:extLst>
                <a:ext uri="{FF2B5EF4-FFF2-40B4-BE49-F238E27FC236}">
                  <a16:creationId xmlns:a16="http://schemas.microsoft.com/office/drawing/2014/main" id="{608A392B-D476-DE35-D7EA-AA7E21252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2" name="Line 96">
              <a:extLst>
                <a:ext uri="{FF2B5EF4-FFF2-40B4-BE49-F238E27FC236}">
                  <a16:creationId xmlns:a16="http://schemas.microsoft.com/office/drawing/2014/main" id="{C7942987-3A14-A45E-4B7D-2FB541FA56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3" name="Line 97">
              <a:extLst>
                <a:ext uri="{FF2B5EF4-FFF2-40B4-BE49-F238E27FC236}">
                  <a16:creationId xmlns:a16="http://schemas.microsoft.com/office/drawing/2014/main" id="{2CB99497-B73E-EDCE-9292-3B5692CFD9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4" name="Line 98">
              <a:extLst>
                <a:ext uri="{FF2B5EF4-FFF2-40B4-BE49-F238E27FC236}">
                  <a16:creationId xmlns:a16="http://schemas.microsoft.com/office/drawing/2014/main" id="{129624AE-C072-7E35-7D96-B0C1BC63FA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5" name="Line 99">
              <a:extLst>
                <a:ext uri="{FF2B5EF4-FFF2-40B4-BE49-F238E27FC236}">
                  <a16:creationId xmlns:a16="http://schemas.microsoft.com/office/drawing/2014/main" id="{915BB2F3-6B95-9085-2327-38418F40F3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6" name="Line 100">
              <a:extLst>
                <a:ext uri="{FF2B5EF4-FFF2-40B4-BE49-F238E27FC236}">
                  <a16:creationId xmlns:a16="http://schemas.microsoft.com/office/drawing/2014/main" id="{3A0B7DE3-01A8-FB53-0743-348B1538FD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7" name="Line 101">
              <a:extLst>
                <a:ext uri="{FF2B5EF4-FFF2-40B4-BE49-F238E27FC236}">
                  <a16:creationId xmlns:a16="http://schemas.microsoft.com/office/drawing/2014/main" id="{824AB9D8-8AB9-C656-262A-649C08ACA3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8" name="Line 102">
              <a:extLst>
                <a:ext uri="{FF2B5EF4-FFF2-40B4-BE49-F238E27FC236}">
                  <a16:creationId xmlns:a16="http://schemas.microsoft.com/office/drawing/2014/main" id="{8778C02C-5E19-96F5-9858-DF3A6920C4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19" name="Line 103">
              <a:extLst>
                <a:ext uri="{FF2B5EF4-FFF2-40B4-BE49-F238E27FC236}">
                  <a16:creationId xmlns:a16="http://schemas.microsoft.com/office/drawing/2014/main" id="{2EEE3A62-B693-8386-907B-F16CA58792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20" name="Text Box 104">
              <a:extLst>
                <a:ext uri="{FF2B5EF4-FFF2-40B4-BE49-F238E27FC236}">
                  <a16:creationId xmlns:a16="http://schemas.microsoft.com/office/drawing/2014/main" id="{0AA5CE94-77FB-2D6E-1FED-1477F787D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4921" name="Text Box 105">
              <a:extLst>
                <a:ext uri="{FF2B5EF4-FFF2-40B4-BE49-F238E27FC236}">
                  <a16:creationId xmlns:a16="http://schemas.microsoft.com/office/drawing/2014/main" id="{0F4AC0F7-A334-69BD-1B4F-803D7A29A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4922" name="Text Box 106">
              <a:extLst>
                <a:ext uri="{FF2B5EF4-FFF2-40B4-BE49-F238E27FC236}">
                  <a16:creationId xmlns:a16="http://schemas.microsoft.com/office/drawing/2014/main" id="{FD7D9290-26E5-356A-4A3F-660981457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4923" name="Text Box 107">
              <a:extLst>
                <a:ext uri="{FF2B5EF4-FFF2-40B4-BE49-F238E27FC236}">
                  <a16:creationId xmlns:a16="http://schemas.microsoft.com/office/drawing/2014/main" id="{A984C035-AFB1-920B-07C6-7976CB6A6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4924" name="Text Box 108">
              <a:extLst>
                <a:ext uri="{FF2B5EF4-FFF2-40B4-BE49-F238E27FC236}">
                  <a16:creationId xmlns:a16="http://schemas.microsoft.com/office/drawing/2014/main" id="{EF0E006D-759B-C9E0-77E8-A43CD83F3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4925" name="Text Box 109">
              <a:extLst>
                <a:ext uri="{FF2B5EF4-FFF2-40B4-BE49-F238E27FC236}">
                  <a16:creationId xmlns:a16="http://schemas.microsoft.com/office/drawing/2014/main" id="{12252675-C16D-FBDF-5A05-0986922AF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4926" name="Text Box 110">
              <a:extLst>
                <a:ext uri="{FF2B5EF4-FFF2-40B4-BE49-F238E27FC236}">
                  <a16:creationId xmlns:a16="http://schemas.microsoft.com/office/drawing/2014/main" id="{52CEEDC1-D3E4-6C18-2446-28718492F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4927" name="Text Box 111">
              <a:extLst>
                <a:ext uri="{FF2B5EF4-FFF2-40B4-BE49-F238E27FC236}">
                  <a16:creationId xmlns:a16="http://schemas.microsoft.com/office/drawing/2014/main" id="{EB1219FD-2C6D-97B8-49DC-686858610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4928" name="Text Box 112">
              <a:extLst>
                <a:ext uri="{FF2B5EF4-FFF2-40B4-BE49-F238E27FC236}">
                  <a16:creationId xmlns:a16="http://schemas.microsoft.com/office/drawing/2014/main" id="{8E470B50-E688-3618-E269-FBC895B80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4929" name="Text Box 113">
              <a:extLst>
                <a:ext uri="{FF2B5EF4-FFF2-40B4-BE49-F238E27FC236}">
                  <a16:creationId xmlns:a16="http://schemas.microsoft.com/office/drawing/2014/main" id="{8718B65F-B781-594E-1F0B-1AD9DF6AE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4930" name="Text Box 114">
              <a:extLst>
                <a:ext uri="{FF2B5EF4-FFF2-40B4-BE49-F238E27FC236}">
                  <a16:creationId xmlns:a16="http://schemas.microsoft.com/office/drawing/2014/main" id="{56CF809C-2D9B-E5DC-D4BD-92C27BBBB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4931" name="Text Box 115">
              <a:extLst>
                <a:ext uri="{FF2B5EF4-FFF2-40B4-BE49-F238E27FC236}">
                  <a16:creationId xmlns:a16="http://schemas.microsoft.com/office/drawing/2014/main" id="{106CBDAC-231C-1B03-21A8-C012BB91B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4932" name="Text Box 116">
              <a:extLst>
                <a:ext uri="{FF2B5EF4-FFF2-40B4-BE49-F238E27FC236}">
                  <a16:creationId xmlns:a16="http://schemas.microsoft.com/office/drawing/2014/main" id="{36B66C4B-0271-753C-0014-CEAEE165D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4933" name="Text Box 117">
              <a:extLst>
                <a:ext uri="{FF2B5EF4-FFF2-40B4-BE49-F238E27FC236}">
                  <a16:creationId xmlns:a16="http://schemas.microsoft.com/office/drawing/2014/main" id="{D39D3657-38F0-FB50-342D-9203B62A6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34981" name="Group 165">
            <a:extLst>
              <a:ext uri="{FF2B5EF4-FFF2-40B4-BE49-F238E27FC236}">
                <a16:creationId xmlns:a16="http://schemas.microsoft.com/office/drawing/2014/main" id="{47261297-4007-8C3A-71C3-E5FEBC9B2E15}"/>
              </a:ext>
            </a:extLst>
          </p:cNvPr>
          <p:cNvGrpSpPr>
            <a:grpSpLocks/>
          </p:cNvGrpSpPr>
          <p:nvPr/>
        </p:nvGrpSpPr>
        <p:grpSpPr bwMode="auto">
          <a:xfrm>
            <a:off x="6858001" y="1905000"/>
            <a:ext cx="2581276" cy="3352800"/>
            <a:chOff x="3360" y="1200"/>
            <a:chExt cx="1626" cy="2112"/>
          </a:xfrm>
        </p:grpSpPr>
        <p:sp>
          <p:nvSpPr>
            <p:cNvPr id="34902" name="Text Box 86">
              <a:extLst>
                <a:ext uri="{FF2B5EF4-FFF2-40B4-BE49-F238E27FC236}">
                  <a16:creationId xmlns:a16="http://schemas.microsoft.com/office/drawing/2014/main" id="{9BB1C026-8B8B-38F5-DB36-B529014EA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200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Maybe.</a:t>
              </a:r>
            </a:p>
            <a:p>
              <a:pPr algn="ctr"/>
              <a:r>
                <a:rPr lang="en-US" altLang="en-US"/>
                <a:t>No!</a:t>
              </a:r>
            </a:p>
          </p:txBody>
        </p:sp>
        <p:sp>
          <p:nvSpPr>
            <p:cNvPr id="34934" name="Line 118">
              <a:extLst>
                <a:ext uri="{FF2B5EF4-FFF2-40B4-BE49-F238E27FC236}">
                  <a16:creationId xmlns:a16="http://schemas.microsoft.com/office/drawing/2014/main" id="{2DB70C6F-EAFC-A1A7-71F4-8F671975B3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344"/>
              <a:ext cx="1056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35" name="Line 119">
              <a:extLst>
                <a:ext uri="{FF2B5EF4-FFF2-40B4-BE49-F238E27FC236}">
                  <a16:creationId xmlns:a16="http://schemas.microsoft.com/office/drawing/2014/main" id="{15D1A857-96CB-333C-A415-F97AB6014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536"/>
              <a:ext cx="768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4936" name="Group 120">
            <a:extLst>
              <a:ext uri="{FF2B5EF4-FFF2-40B4-BE49-F238E27FC236}">
                <a16:creationId xmlns:a16="http://schemas.microsoft.com/office/drawing/2014/main" id="{3FFA7CD4-2A95-7881-4A18-E4D080ED303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34937" name="Line 121">
              <a:extLst>
                <a:ext uri="{FF2B5EF4-FFF2-40B4-BE49-F238E27FC236}">
                  <a16:creationId xmlns:a16="http://schemas.microsoft.com/office/drawing/2014/main" id="{602A98E3-EAC2-332A-EAD9-43A365E5D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38" name="Line 122">
              <a:extLst>
                <a:ext uri="{FF2B5EF4-FFF2-40B4-BE49-F238E27FC236}">
                  <a16:creationId xmlns:a16="http://schemas.microsoft.com/office/drawing/2014/main" id="{C274DE97-8EB7-1C13-5509-C1B5344C1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39" name="Line 123">
              <a:extLst>
                <a:ext uri="{FF2B5EF4-FFF2-40B4-BE49-F238E27FC236}">
                  <a16:creationId xmlns:a16="http://schemas.microsoft.com/office/drawing/2014/main" id="{17492861-25F2-4302-2D03-35BA95856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40" name="Line 124">
              <a:extLst>
                <a:ext uri="{FF2B5EF4-FFF2-40B4-BE49-F238E27FC236}">
                  <a16:creationId xmlns:a16="http://schemas.microsoft.com/office/drawing/2014/main" id="{6CA9D462-19DB-B8E8-BF57-B13A0B8F3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41" name="Line 125">
              <a:extLst>
                <a:ext uri="{FF2B5EF4-FFF2-40B4-BE49-F238E27FC236}">
                  <a16:creationId xmlns:a16="http://schemas.microsoft.com/office/drawing/2014/main" id="{3F838699-76BF-C299-954F-6E7C8E2EB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42" name="Oval 126">
              <a:extLst>
                <a:ext uri="{FF2B5EF4-FFF2-40B4-BE49-F238E27FC236}">
                  <a16:creationId xmlns:a16="http://schemas.microsoft.com/office/drawing/2014/main" id="{3371C0E7-5A49-A313-31EE-BC4B0FBD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4943" name="Oval 127">
              <a:extLst>
                <a:ext uri="{FF2B5EF4-FFF2-40B4-BE49-F238E27FC236}">
                  <a16:creationId xmlns:a16="http://schemas.microsoft.com/office/drawing/2014/main" id="{DA28795B-9266-87C3-6FDE-FB9DC0F8E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4944" name="Oval 128">
              <a:extLst>
                <a:ext uri="{FF2B5EF4-FFF2-40B4-BE49-F238E27FC236}">
                  <a16:creationId xmlns:a16="http://schemas.microsoft.com/office/drawing/2014/main" id="{3C163EB3-D394-1053-814C-9656C4EB1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4945" name="Oval 129">
              <a:extLst>
                <a:ext uri="{FF2B5EF4-FFF2-40B4-BE49-F238E27FC236}">
                  <a16:creationId xmlns:a16="http://schemas.microsoft.com/office/drawing/2014/main" id="{4F468376-B09A-99F6-3969-0897CF2E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4946" name="Oval 130">
              <a:extLst>
                <a:ext uri="{FF2B5EF4-FFF2-40B4-BE49-F238E27FC236}">
                  <a16:creationId xmlns:a16="http://schemas.microsoft.com/office/drawing/2014/main" id="{A02C75A9-85A0-3EE1-A081-B4025767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4947" name="Oval 131">
              <a:extLst>
                <a:ext uri="{FF2B5EF4-FFF2-40B4-BE49-F238E27FC236}">
                  <a16:creationId xmlns:a16="http://schemas.microsoft.com/office/drawing/2014/main" id="{AB097F02-5925-60E4-7E4D-230EFEDB6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4948" name="Oval 132">
              <a:extLst>
                <a:ext uri="{FF2B5EF4-FFF2-40B4-BE49-F238E27FC236}">
                  <a16:creationId xmlns:a16="http://schemas.microsoft.com/office/drawing/2014/main" id="{A3EA4CAB-B665-B187-A77E-06323C4E3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4949" name="Oval 133">
              <a:extLst>
                <a:ext uri="{FF2B5EF4-FFF2-40B4-BE49-F238E27FC236}">
                  <a16:creationId xmlns:a16="http://schemas.microsoft.com/office/drawing/2014/main" id="{DCB17163-C705-5610-EE37-82FCC0CFE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4950" name="Line 134">
              <a:extLst>
                <a:ext uri="{FF2B5EF4-FFF2-40B4-BE49-F238E27FC236}">
                  <a16:creationId xmlns:a16="http://schemas.microsoft.com/office/drawing/2014/main" id="{7E1119B8-A494-666B-5640-67754AF98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1" name="Line 135">
              <a:extLst>
                <a:ext uri="{FF2B5EF4-FFF2-40B4-BE49-F238E27FC236}">
                  <a16:creationId xmlns:a16="http://schemas.microsoft.com/office/drawing/2014/main" id="{102954A7-2C11-F512-C5AE-C0DB982F0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2" name="Line 136">
              <a:extLst>
                <a:ext uri="{FF2B5EF4-FFF2-40B4-BE49-F238E27FC236}">
                  <a16:creationId xmlns:a16="http://schemas.microsoft.com/office/drawing/2014/main" id="{F136A968-5002-BA56-AD7E-498B6980B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3" name="Line 137">
              <a:extLst>
                <a:ext uri="{FF2B5EF4-FFF2-40B4-BE49-F238E27FC236}">
                  <a16:creationId xmlns:a16="http://schemas.microsoft.com/office/drawing/2014/main" id="{373F26D7-CCC5-EA3E-51C9-AB4E81F7A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4" name="Line 138">
              <a:extLst>
                <a:ext uri="{FF2B5EF4-FFF2-40B4-BE49-F238E27FC236}">
                  <a16:creationId xmlns:a16="http://schemas.microsoft.com/office/drawing/2014/main" id="{D1820127-FA7D-AB21-62E8-DCC947170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5" name="Line 139">
              <a:extLst>
                <a:ext uri="{FF2B5EF4-FFF2-40B4-BE49-F238E27FC236}">
                  <a16:creationId xmlns:a16="http://schemas.microsoft.com/office/drawing/2014/main" id="{DB30BC4F-8C0B-6E2A-2A82-8622BD112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6" name="Line 140">
              <a:extLst>
                <a:ext uri="{FF2B5EF4-FFF2-40B4-BE49-F238E27FC236}">
                  <a16:creationId xmlns:a16="http://schemas.microsoft.com/office/drawing/2014/main" id="{DC28722D-73C9-8969-04AD-7C87A3ED1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7" name="Freeform 141">
              <a:extLst>
                <a:ext uri="{FF2B5EF4-FFF2-40B4-BE49-F238E27FC236}">
                  <a16:creationId xmlns:a16="http://schemas.microsoft.com/office/drawing/2014/main" id="{B410CD21-C601-62E2-694C-DBF372194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8" name="Freeform 142">
              <a:extLst>
                <a:ext uri="{FF2B5EF4-FFF2-40B4-BE49-F238E27FC236}">
                  <a16:creationId xmlns:a16="http://schemas.microsoft.com/office/drawing/2014/main" id="{6BA7632E-7CA3-610F-69F5-6CE2E8488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59" name="Freeform 143">
              <a:extLst>
                <a:ext uri="{FF2B5EF4-FFF2-40B4-BE49-F238E27FC236}">
                  <a16:creationId xmlns:a16="http://schemas.microsoft.com/office/drawing/2014/main" id="{C443398C-15F9-185C-5419-FDD65A27D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60" name="Freeform 144">
              <a:extLst>
                <a:ext uri="{FF2B5EF4-FFF2-40B4-BE49-F238E27FC236}">
                  <a16:creationId xmlns:a16="http://schemas.microsoft.com/office/drawing/2014/main" id="{328FC3B3-2C1A-9B06-AE32-80F4B9F8E27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61" name="Freeform 145">
              <a:extLst>
                <a:ext uri="{FF2B5EF4-FFF2-40B4-BE49-F238E27FC236}">
                  <a16:creationId xmlns:a16="http://schemas.microsoft.com/office/drawing/2014/main" id="{FE3E124A-F3DC-D0BB-D05B-B4DB1C3C9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4962" name="Text Box 146">
              <a:extLst>
                <a:ext uri="{FF2B5EF4-FFF2-40B4-BE49-F238E27FC236}">
                  <a16:creationId xmlns:a16="http://schemas.microsoft.com/office/drawing/2014/main" id="{7D21DBDC-88D8-8AC8-27B4-4FC9A8D0C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3" name="Text Box 147">
              <a:extLst>
                <a:ext uri="{FF2B5EF4-FFF2-40B4-BE49-F238E27FC236}">
                  <a16:creationId xmlns:a16="http://schemas.microsoft.com/office/drawing/2014/main" id="{F1D916D2-D4FC-81B7-DA48-FC5E0DB69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4" name="Text Box 148">
              <a:extLst>
                <a:ext uri="{FF2B5EF4-FFF2-40B4-BE49-F238E27FC236}">
                  <a16:creationId xmlns:a16="http://schemas.microsoft.com/office/drawing/2014/main" id="{47EC00FD-610A-32D3-5FA3-69210EA09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5" name="Text Box 149">
              <a:extLst>
                <a:ext uri="{FF2B5EF4-FFF2-40B4-BE49-F238E27FC236}">
                  <a16:creationId xmlns:a16="http://schemas.microsoft.com/office/drawing/2014/main" id="{6B629A8B-DE09-4C79-7641-9EDF68CD3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6" name="Text Box 150">
              <a:extLst>
                <a:ext uri="{FF2B5EF4-FFF2-40B4-BE49-F238E27FC236}">
                  <a16:creationId xmlns:a16="http://schemas.microsoft.com/office/drawing/2014/main" id="{6CA9E4BD-4462-AD62-E3EF-B4AA98FAB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7" name="Text Box 151">
              <a:extLst>
                <a:ext uri="{FF2B5EF4-FFF2-40B4-BE49-F238E27FC236}">
                  <a16:creationId xmlns:a16="http://schemas.microsoft.com/office/drawing/2014/main" id="{01F12337-6D50-6360-F0F5-AE1DC3A7A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8" name="Text Box 152">
              <a:extLst>
                <a:ext uri="{FF2B5EF4-FFF2-40B4-BE49-F238E27FC236}">
                  <a16:creationId xmlns:a16="http://schemas.microsoft.com/office/drawing/2014/main" id="{215B45F7-605B-20FC-A16D-89EF53F45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69" name="Text Box 153">
              <a:extLst>
                <a:ext uri="{FF2B5EF4-FFF2-40B4-BE49-F238E27FC236}">
                  <a16:creationId xmlns:a16="http://schemas.microsoft.com/office/drawing/2014/main" id="{969E94DF-8BFC-444E-79B0-52B50F7E2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4970" name="Text Box 154">
              <a:extLst>
                <a:ext uri="{FF2B5EF4-FFF2-40B4-BE49-F238E27FC236}">
                  <a16:creationId xmlns:a16="http://schemas.microsoft.com/office/drawing/2014/main" id="{86AE7BC1-C850-C332-895C-2217CB099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1" name="Text Box 155">
              <a:extLst>
                <a:ext uri="{FF2B5EF4-FFF2-40B4-BE49-F238E27FC236}">
                  <a16:creationId xmlns:a16="http://schemas.microsoft.com/office/drawing/2014/main" id="{EF8FBD1C-BC63-D66A-09F1-151E04F74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2" name="Text Box 156">
              <a:extLst>
                <a:ext uri="{FF2B5EF4-FFF2-40B4-BE49-F238E27FC236}">
                  <a16:creationId xmlns:a16="http://schemas.microsoft.com/office/drawing/2014/main" id="{01CBCEDE-ABFA-712E-33B3-BFDDEC022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3" name="Text Box 157">
              <a:extLst>
                <a:ext uri="{FF2B5EF4-FFF2-40B4-BE49-F238E27FC236}">
                  <a16:creationId xmlns:a16="http://schemas.microsoft.com/office/drawing/2014/main" id="{0D63E766-2DAC-F2D3-DEC9-CEABDC83C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4" name="Text Box 158">
              <a:extLst>
                <a:ext uri="{FF2B5EF4-FFF2-40B4-BE49-F238E27FC236}">
                  <a16:creationId xmlns:a16="http://schemas.microsoft.com/office/drawing/2014/main" id="{43C6E015-B923-6821-5DA6-D8E1EA444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5" name="Text Box 159">
              <a:extLst>
                <a:ext uri="{FF2B5EF4-FFF2-40B4-BE49-F238E27FC236}">
                  <a16:creationId xmlns:a16="http://schemas.microsoft.com/office/drawing/2014/main" id="{90E4372C-385E-DD50-E6C9-AC7622323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6" name="Text Box 160">
              <a:extLst>
                <a:ext uri="{FF2B5EF4-FFF2-40B4-BE49-F238E27FC236}">
                  <a16:creationId xmlns:a16="http://schemas.microsoft.com/office/drawing/2014/main" id="{3F9F208D-1402-E277-C7EA-E52EFC663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4977" name="Text Box 161">
              <a:extLst>
                <a:ext uri="{FF2B5EF4-FFF2-40B4-BE49-F238E27FC236}">
                  <a16:creationId xmlns:a16="http://schemas.microsoft.com/office/drawing/2014/main" id="{664722D6-41B3-2BC3-EC5A-D6DC143EA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34979" name="Rectangle 163">
            <a:extLst>
              <a:ext uri="{FF2B5EF4-FFF2-40B4-BE49-F238E27FC236}">
                <a16:creationId xmlns:a16="http://schemas.microsoft.com/office/drawing/2014/main" id="{20C8AD7B-6823-4B64-C114-28E64F0E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50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982" name="Text Box 166">
            <a:extLst>
              <a:ext uri="{FF2B5EF4-FFF2-40B4-BE49-F238E27FC236}">
                <a16:creationId xmlns:a16="http://schemas.microsoft.com/office/drawing/2014/main" id="{C397CA02-F2B4-F93E-B80E-B4CAF43C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D852F-6BCB-25D4-061D-76691EA0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7371-A13F-45C0-9F8D-351A0E86A830}" type="slidenum">
              <a:rPr lang="en-US" altLang="en-US"/>
              <a:pPr/>
              <a:t>35</a:t>
            </a:fld>
            <a:endParaRPr lang="en-US" altLang="en-US"/>
          </a:p>
        </p:txBody>
      </p:sp>
      <p:grpSp>
        <p:nvGrpSpPr>
          <p:cNvPr id="39938" name="Group 2">
            <a:extLst>
              <a:ext uri="{FF2B5EF4-FFF2-40B4-BE49-F238E27FC236}">
                <a16:creationId xmlns:a16="http://schemas.microsoft.com/office/drawing/2014/main" id="{1A85BF79-A5D4-23C2-732D-7173856AED4F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39939" name="Line 3">
              <a:extLst>
                <a:ext uri="{FF2B5EF4-FFF2-40B4-BE49-F238E27FC236}">
                  <a16:creationId xmlns:a16="http://schemas.microsoft.com/office/drawing/2014/main" id="{0F92507B-E1CB-A4D1-A831-05A37ECA6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0" name="Line 4">
              <a:extLst>
                <a:ext uri="{FF2B5EF4-FFF2-40B4-BE49-F238E27FC236}">
                  <a16:creationId xmlns:a16="http://schemas.microsoft.com/office/drawing/2014/main" id="{866633BF-22B2-D38A-B62B-34CF45F77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1" name="Line 5">
              <a:extLst>
                <a:ext uri="{FF2B5EF4-FFF2-40B4-BE49-F238E27FC236}">
                  <a16:creationId xmlns:a16="http://schemas.microsoft.com/office/drawing/2014/main" id="{F8AB54AD-BF67-DB38-3E07-E392DA36A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2" name="Line 6">
              <a:extLst>
                <a:ext uri="{FF2B5EF4-FFF2-40B4-BE49-F238E27FC236}">
                  <a16:creationId xmlns:a16="http://schemas.microsoft.com/office/drawing/2014/main" id="{0455792A-6F2E-6E48-A9C2-9E2B4CCA7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3" name="Line 7">
              <a:extLst>
                <a:ext uri="{FF2B5EF4-FFF2-40B4-BE49-F238E27FC236}">
                  <a16:creationId xmlns:a16="http://schemas.microsoft.com/office/drawing/2014/main" id="{302FEC59-EAAB-03F5-C228-886EBECCA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4" name="Line 8">
              <a:extLst>
                <a:ext uri="{FF2B5EF4-FFF2-40B4-BE49-F238E27FC236}">
                  <a16:creationId xmlns:a16="http://schemas.microsoft.com/office/drawing/2014/main" id="{1DE790A8-537E-DA60-9C19-733277A84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5" name="Line 9">
              <a:extLst>
                <a:ext uri="{FF2B5EF4-FFF2-40B4-BE49-F238E27FC236}">
                  <a16:creationId xmlns:a16="http://schemas.microsoft.com/office/drawing/2014/main" id="{CEA8B586-A176-4AC7-30AB-761A41B02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6" name="Line 10">
              <a:extLst>
                <a:ext uri="{FF2B5EF4-FFF2-40B4-BE49-F238E27FC236}">
                  <a16:creationId xmlns:a16="http://schemas.microsoft.com/office/drawing/2014/main" id="{25EE2A58-A519-31C3-C942-E226DA21A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7" name="Line 11">
              <a:extLst>
                <a:ext uri="{FF2B5EF4-FFF2-40B4-BE49-F238E27FC236}">
                  <a16:creationId xmlns:a16="http://schemas.microsoft.com/office/drawing/2014/main" id="{C2AB74B1-FD05-3427-CF24-DA0403B2C4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8" name="Line 12">
              <a:extLst>
                <a:ext uri="{FF2B5EF4-FFF2-40B4-BE49-F238E27FC236}">
                  <a16:creationId xmlns:a16="http://schemas.microsoft.com/office/drawing/2014/main" id="{D6AB8129-EE26-B753-9D09-4A6A71C31C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49" name="Line 13">
              <a:extLst>
                <a:ext uri="{FF2B5EF4-FFF2-40B4-BE49-F238E27FC236}">
                  <a16:creationId xmlns:a16="http://schemas.microsoft.com/office/drawing/2014/main" id="{B56BF1E2-206F-B055-7B31-3319F22F34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0" name="Line 14">
              <a:extLst>
                <a:ext uri="{FF2B5EF4-FFF2-40B4-BE49-F238E27FC236}">
                  <a16:creationId xmlns:a16="http://schemas.microsoft.com/office/drawing/2014/main" id="{C15043B2-A852-D144-400D-FAF1A26BC4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1" name="Line 15">
              <a:extLst>
                <a:ext uri="{FF2B5EF4-FFF2-40B4-BE49-F238E27FC236}">
                  <a16:creationId xmlns:a16="http://schemas.microsoft.com/office/drawing/2014/main" id="{D6D79373-3926-8CD1-3EA2-D186FD139C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2" name="Line 16">
              <a:extLst>
                <a:ext uri="{FF2B5EF4-FFF2-40B4-BE49-F238E27FC236}">
                  <a16:creationId xmlns:a16="http://schemas.microsoft.com/office/drawing/2014/main" id="{8233D7B8-450B-160D-8DCF-83270EDFED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3" name="Line 17">
              <a:extLst>
                <a:ext uri="{FF2B5EF4-FFF2-40B4-BE49-F238E27FC236}">
                  <a16:creationId xmlns:a16="http://schemas.microsoft.com/office/drawing/2014/main" id="{54AE927C-A795-6DF2-5306-303B46CA1B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4" name="Line 18">
              <a:extLst>
                <a:ext uri="{FF2B5EF4-FFF2-40B4-BE49-F238E27FC236}">
                  <a16:creationId xmlns:a16="http://schemas.microsoft.com/office/drawing/2014/main" id="{0F9F0FCB-8F6D-60FA-1F45-7B3591DCB3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55" name="Text Box 19">
              <a:extLst>
                <a:ext uri="{FF2B5EF4-FFF2-40B4-BE49-F238E27FC236}">
                  <a16:creationId xmlns:a16="http://schemas.microsoft.com/office/drawing/2014/main" id="{85DD985E-D813-9E89-3D33-6EEFBAC3C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9956" name="Text Box 20">
              <a:extLst>
                <a:ext uri="{FF2B5EF4-FFF2-40B4-BE49-F238E27FC236}">
                  <a16:creationId xmlns:a16="http://schemas.microsoft.com/office/drawing/2014/main" id="{9C65CCF9-3495-AF28-D882-9BD6F276B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9957" name="Text Box 21">
              <a:extLst>
                <a:ext uri="{FF2B5EF4-FFF2-40B4-BE49-F238E27FC236}">
                  <a16:creationId xmlns:a16="http://schemas.microsoft.com/office/drawing/2014/main" id="{5B1A95A6-5BA8-8542-5BF8-8ECDD68C3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9958" name="Text Box 22">
              <a:extLst>
                <a:ext uri="{FF2B5EF4-FFF2-40B4-BE49-F238E27FC236}">
                  <a16:creationId xmlns:a16="http://schemas.microsoft.com/office/drawing/2014/main" id="{B07382EF-B932-E781-F89D-168536A0F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9959" name="Text Box 23">
              <a:extLst>
                <a:ext uri="{FF2B5EF4-FFF2-40B4-BE49-F238E27FC236}">
                  <a16:creationId xmlns:a16="http://schemas.microsoft.com/office/drawing/2014/main" id="{37367BE8-BB36-AEAD-7ECE-31B59FC3C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9960" name="Text Box 24">
              <a:extLst>
                <a:ext uri="{FF2B5EF4-FFF2-40B4-BE49-F238E27FC236}">
                  <a16:creationId xmlns:a16="http://schemas.microsoft.com/office/drawing/2014/main" id="{424662B8-D9F1-2876-6522-8D58C17C1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9961" name="Text Box 25">
              <a:extLst>
                <a:ext uri="{FF2B5EF4-FFF2-40B4-BE49-F238E27FC236}">
                  <a16:creationId xmlns:a16="http://schemas.microsoft.com/office/drawing/2014/main" id="{20F77B27-B94C-F63C-89A7-A1A637218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9962" name="Text Box 26">
              <a:extLst>
                <a:ext uri="{FF2B5EF4-FFF2-40B4-BE49-F238E27FC236}">
                  <a16:creationId xmlns:a16="http://schemas.microsoft.com/office/drawing/2014/main" id="{9D88A3FF-B838-3E4D-EDA6-FEB525CFB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9963" name="Text Box 27">
              <a:extLst>
                <a:ext uri="{FF2B5EF4-FFF2-40B4-BE49-F238E27FC236}">
                  <a16:creationId xmlns:a16="http://schemas.microsoft.com/office/drawing/2014/main" id="{069BC4F2-5B93-6BD3-93E2-4BD263A40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9964" name="Text Box 28">
              <a:extLst>
                <a:ext uri="{FF2B5EF4-FFF2-40B4-BE49-F238E27FC236}">
                  <a16:creationId xmlns:a16="http://schemas.microsoft.com/office/drawing/2014/main" id="{47B09E55-BC9C-2EDD-FDE8-676E6AC83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9965" name="Text Box 29">
              <a:extLst>
                <a:ext uri="{FF2B5EF4-FFF2-40B4-BE49-F238E27FC236}">
                  <a16:creationId xmlns:a16="http://schemas.microsoft.com/office/drawing/2014/main" id="{296A83D4-6C4A-AD0E-FDE2-9989F7C42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9966" name="Text Box 30">
              <a:extLst>
                <a:ext uri="{FF2B5EF4-FFF2-40B4-BE49-F238E27FC236}">
                  <a16:creationId xmlns:a16="http://schemas.microsoft.com/office/drawing/2014/main" id="{64BBD1BE-4FE6-541E-E840-4D4140D4A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9967" name="Text Box 31">
              <a:extLst>
                <a:ext uri="{FF2B5EF4-FFF2-40B4-BE49-F238E27FC236}">
                  <a16:creationId xmlns:a16="http://schemas.microsoft.com/office/drawing/2014/main" id="{936E96FB-3EEC-618F-CB68-683DDE1E3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9968" name="Text Box 32">
              <a:extLst>
                <a:ext uri="{FF2B5EF4-FFF2-40B4-BE49-F238E27FC236}">
                  <a16:creationId xmlns:a16="http://schemas.microsoft.com/office/drawing/2014/main" id="{AA07ACED-E2B6-7726-CC19-B9F1051F9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0025" name="Group 89">
            <a:extLst>
              <a:ext uri="{FF2B5EF4-FFF2-40B4-BE49-F238E27FC236}">
                <a16:creationId xmlns:a16="http://schemas.microsoft.com/office/drawing/2014/main" id="{795C5E20-5225-CD50-FC44-3C74B386556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39970" name="Line 34">
              <a:extLst>
                <a:ext uri="{FF2B5EF4-FFF2-40B4-BE49-F238E27FC236}">
                  <a16:creationId xmlns:a16="http://schemas.microsoft.com/office/drawing/2014/main" id="{76986069-18B0-62C3-8C05-C30C7A178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71" name="Line 35">
              <a:extLst>
                <a:ext uri="{FF2B5EF4-FFF2-40B4-BE49-F238E27FC236}">
                  <a16:creationId xmlns:a16="http://schemas.microsoft.com/office/drawing/2014/main" id="{DB0C7B39-EB92-1927-AC8D-3B492F357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72" name="Line 36">
              <a:extLst>
                <a:ext uri="{FF2B5EF4-FFF2-40B4-BE49-F238E27FC236}">
                  <a16:creationId xmlns:a16="http://schemas.microsoft.com/office/drawing/2014/main" id="{D939589E-9019-4996-BFDE-1DF9DEE07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73" name="Line 37">
              <a:extLst>
                <a:ext uri="{FF2B5EF4-FFF2-40B4-BE49-F238E27FC236}">
                  <a16:creationId xmlns:a16="http://schemas.microsoft.com/office/drawing/2014/main" id="{3D555549-A2F5-BBAA-830C-00607DC69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74" name="Line 38">
              <a:extLst>
                <a:ext uri="{FF2B5EF4-FFF2-40B4-BE49-F238E27FC236}">
                  <a16:creationId xmlns:a16="http://schemas.microsoft.com/office/drawing/2014/main" id="{88C1E3F5-2649-34BD-65E4-AF19DCAB1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75" name="Oval 39">
              <a:extLst>
                <a:ext uri="{FF2B5EF4-FFF2-40B4-BE49-F238E27FC236}">
                  <a16:creationId xmlns:a16="http://schemas.microsoft.com/office/drawing/2014/main" id="{D7CBBA6E-F316-56F4-4689-D4BB7D3C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9976" name="Oval 40">
              <a:extLst>
                <a:ext uri="{FF2B5EF4-FFF2-40B4-BE49-F238E27FC236}">
                  <a16:creationId xmlns:a16="http://schemas.microsoft.com/office/drawing/2014/main" id="{96AEEBDB-F81D-1AC0-E6F3-FBBE5480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9977" name="Oval 41">
              <a:extLst>
                <a:ext uri="{FF2B5EF4-FFF2-40B4-BE49-F238E27FC236}">
                  <a16:creationId xmlns:a16="http://schemas.microsoft.com/office/drawing/2014/main" id="{9648E758-7560-3104-757B-E51D16D65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9978" name="Oval 42">
              <a:extLst>
                <a:ext uri="{FF2B5EF4-FFF2-40B4-BE49-F238E27FC236}">
                  <a16:creationId xmlns:a16="http://schemas.microsoft.com/office/drawing/2014/main" id="{210252E2-AE6D-C665-087C-E6D31615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9979" name="Oval 43">
              <a:extLst>
                <a:ext uri="{FF2B5EF4-FFF2-40B4-BE49-F238E27FC236}">
                  <a16:creationId xmlns:a16="http://schemas.microsoft.com/office/drawing/2014/main" id="{D19F7A6D-2B55-F7EF-CC11-74367FF69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9980" name="Oval 44">
              <a:extLst>
                <a:ext uri="{FF2B5EF4-FFF2-40B4-BE49-F238E27FC236}">
                  <a16:creationId xmlns:a16="http://schemas.microsoft.com/office/drawing/2014/main" id="{97C64B71-A50A-9EFB-569D-BFCF0195D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9981" name="Oval 45">
              <a:extLst>
                <a:ext uri="{FF2B5EF4-FFF2-40B4-BE49-F238E27FC236}">
                  <a16:creationId xmlns:a16="http://schemas.microsoft.com/office/drawing/2014/main" id="{D53A5799-2791-B0A6-4F0C-EA30F35B9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9982" name="Oval 46">
              <a:extLst>
                <a:ext uri="{FF2B5EF4-FFF2-40B4-BE49-F238E27FC236}">
                  <a16:creationId xmlns:a16="http://schemas.microsoft.com/office/drawing/2014/main" id="{939E0767-021E-A49D-D234-EBC9BAE32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9983" name="Line 47">
              <a:extLst>
                <a:ext uri="{FF2B5EF4-FFF2-40B4-BE49-F238E27FC236}">
                  <a16:creationId xmlns:a16="http://schemas.microsoft.com/office/drawing/2014/main" id="{7AA5A3C4-35E4-3119-3CDE-256B3AA5B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4" name="Line 48">
              <a:extLst>
                <a:ext uri="{FF2B5EF4-FFF2-40B4-BE49-F238E27FC236}">
                  <a16:creationId xmlns:a16="http://schemas.microsoft.com/office/drawing/2014/main" id="{1044ED55-616C-BF13-C4D2-82993DB46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5" name="Line 49">
              <a:extLst>
                <a:ext uri="{FF2B5EF4-FFF2-40B4-BE49-F238E27FC236}">
                  <a16:creationId xmlns:a16="http://schemas.microsoft.com/office/drawing/2014/main" id="{EFB074DA-C775-1B4D-9E5E-92B92991A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6" name="Line 50">
              <a:extLst>
                <a:ext uri="{FF2B5EF4-FFF2-40B4-BE49-F238E27FC236}">
                  <a16:creationId xmlns:a16="http://schemas.microsoft.com/office/drawing/2014/main" id="{ED2A614E-D91B-9BAF-F985-0CC9B1A8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7" name="Line 51">
              <a:extLst>
                <a:ext uri="{FF2B5EF4-FFF2-40B4-BE49-F238E27FC236}">
                  <a16:creationId xmlns:a16="http://schemas.microsoft.com/office/drawing/2014/main" id="{C6D10402-FE70-720C-AF4F-76F82DA55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8" name="Line 52">
              <a:extLst>
                <a:ext uri="{FF2B5EF4-FFF2-40B4-BE49-F238E27FC236}">
                  <a16:creationId xmlns:a16="http://schemas.microsoft.com/office/drawing/2014/main" id="{47D89726-7F83-7DCC-8F7A-27ACFAD82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89" name="Line 53">
              <a:extLst>
                <a:ext uri="{FF2B5EF4-FFF2-40B4-BE49-F238E27FC236}">
                  <a16:creationId xmlns:a16="http://schemas.microsoft.com/office/drawing/2014/main" id="{13B9429C-1FD2-6725-52DF-2DF54B855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0" name="Freeform 54">
              <a:extLst>
                <a:ext uri="{FF2B5EF4-FFF2-40B4-BE49-F238E27FC236}">
                  <a16:creationId xmlns:a16="http://schemas.microsoft.com/office/drawing/2014/main" id="{98ADC5BE-200D-9AC5-8920-C0C65891E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1" name="Freeform 55">
              <a:extLst>
                <a:ext uri="{FF2B5EF4-FFF2-40B4-BE49-F238E27FC236}">
                  <a16:creationId xmlns:a16="http://schemas.microsoft.com/office/drawing/2014/main" id="{53E8E895-CE19-E376-BB4E-772C6515F2D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2" name="Freeform 56">
              <a:extLst>
                <a:ext uri="{FF2B5EF4-FFF2-40B4-BE49-F238E27FC236}">
                  <a16:creationId xmlns:a16="http://schemas.microsoft.com/office/drawing/2014/main" id="{1BDA6A0A-A6AD-CFD9-E1ED-CE0660D98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3" name="Freeform 57">
              <a:extLst>
                <a:ext uri="{FF2B5EF4-FFF2-40B4-BE49-F238E27FC236}">
                  <a16:creationId xmlns:a16="http://schemas.microsoft.com/office/drawing/2014/main" id="{87553B1E-4240-B5DE-E192-5A79EC81D6D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4" name="Freeform 58">
              <a:extLst>
                <a:ext uri="{FF2B5EF4-FFF2-40B4-BE49-F238E27FC236}">
                  <a16:creationId xmlns:a16="http://schemas.microsoft.com/office/drawing/2014/main" id="{A6B53AA2-0EFA-AD5E-E212-7D8CCEA82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9995" name="Text Box 59">
              <a:extLst>
                <a:ext uri="{FF2B5EF4-FFF2-40B4-BE49-F238E27FC236}">
                  <a16:creationId xmlns:a16="http://schemas.microsoft.com/office/drawing/2014/main" id="{9A137742-81E3-302B-E3A0-3234DA2AD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9996" name="Text Box 60">
              <a:extLst>
                <a:ext uri="{FF2B5EF4-FFF2-40B4-BE49-F238E27FC236}">
                  <a16:creationId xmlns:a16="http://schemas.microsoft.com/office/drawing/2014/main" id="{C29E2B93-3D0C-AC9F-7F7E-C43A2C9EB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9997" name="Text Box 61">
              <a:extLst>
                <a:ext uri="{FF2B5EF4-FFF2-40B4-BE49-F238E27FC236}">
                  <a16:creationId xmlns:a16="http://schemas.microsoft.com/office/drawing/2014/main" id="{94570F31-C86C-7B03-5E1B-F3000D9BB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9998" name="Text Box 62">
              <a:extLst>
                <a:ext uri="{FF2B5EF4-FFF2-40B4-BE49-F238E27FC236}">
                  <a16:creationId xmlns:a16="http://schemas.microsoft.com/office/drawing/2014/main" id="{E14FE55F-3021-7D79-FE20-AA4BB0966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9999" name="Text Box 63">
              <a:extLst>
                <a:ext uri="{FF2B5EF4-FFF2-40B4-BE49-F238E27FC236}">
                  <a16:creationId xmlns:a16="http://schemas.microsoft.com/office/drawing/2014/main" id="{C4E1E7F5-0FF2-819F-6BA3-BA374E3E8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0000" name="Text Box 64">
              <a:extLst>
                <a:ext uri="{FF2B5EF4-FFF2-40B4-BE49-F238E27FC236}">
                  <a16:creationId xmlns:a16="http://schemas.microsoft.com/office/drawing/2014/main" id="{B70B8F33-C429-4F44-A92F-BD0476E5D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0001" name="Text Box 65">
              <a:extLst>
                <a:ext uri="{FF2B5EF4-FFF2-40B4-BE49-F238E27FC236}">
                  <a16:creationId xmlns:a16="http://schemas.microsoft.com/office/drawing/2014/main" id="{E6CD47A6-F9D8-D03C-B994-1A20B8308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0002" name="Text Box 66">
              <a:extLst>
                <a:ext uri="{FF2B5EF4-FFF2-40B4-BE49-F238E27FC236}">
                  <a16:creationId xmlns:a16="http://schemas.microsoft.com/office/drawing/2014/main" id="{BCFC4FCA-3C6C-4F90-9B7D-30E7175A6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0003" name="Text Box 67">
              <a:extLst>
                <a:ext uri="{FF2B5EF4-FFF2-40B4-BE49-F238E27FC236}">
                  <a16:creationId xmlns:a16="http://schemas.microsoft.com/office/drawing/2014/main" id="{545A70FC-4C30-4B1C-EF0D-5F3FAC907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4" name="Text Box 68">
              <a:extLst>
                <a:ext uri="{FF2B5EF4-FFF2-40B4-BE49-F238E27FC236}">
                  <a16:creationId xmlns:a16="http://schemas.microsoft.com/office/drawing/2014/main" id="{6A50069F-0C80-BD6B-8591-1DE635AA8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5" name="Text Box 69">
              <a:extLst>
                <a:ext uri="{FF2B5EF4-FFF2-40B4-BE49-F238E27FC236}">
                  <a16:creationId xmlns:a16="http://schemas.microsoft.com/office/drawing/2014/main" id="{37E8444D-67C4-2D49-F570-5D298B835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6" name="Text Box 70">
              <a:extLst>
                <a:ext uri="{FF2B5EF4-FFF2-40B4-BE49-F238E27FC236}">
                  <a16:creationId xmlns:a16="http://schemas.microsoft.com/office/drawing/2014/main" id="{6573A74A-2C72-5936-9331-61690B38F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7" name="Text Box 71">
              <a:extLst>
                <a:ext uri="{FF2B5EF4-FFF2-40B4-BE49-F238E27FC236}">
                  <a16:creationId xmlns:a16="http://schemas.microsoft.com/office/drawing/2014/main" id="{EA8FF3A2-B6E9-2A3E-F789-F834D3F42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8" name="Text Box 72">
              <a:extLst>
                <a:ext uri="{FF2B5EF4-FFF2-40B4-BE49-F238E27FC236}">
                  <a16:creationId xmlns:a16="http://schemas.microsoft.com/office/drawing/2014/main" id="{9B5A8470-E0E7-92A3-ACCA-EB924C66F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09" name="Text Box 73">
              <a:extLst>
                <a:ext uri="{FF2B5EF4-FFF2-40B4-BE49-F238E27FC236}">
                  <a16:creationId xmlns:a16="http://schemas.microsoft.com/office/drawing/2014/main" id="{91115C3D-E6F7-0EE1-DE4A-3DE0D5A1C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0010" name="Text Box 74">
              <a:extLst>
                <a:ext uri="{FF2B5EF4-FFF2-40B4-BE49-F238E27FC236}">
                  <a16:creationId xmlns:a16="http://schemas.microsoft.com/office/drawing/2014/main" id="{0238D533-A4B9-79C5-3F76-8F9DD3215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grpSp>
        <p:nvGrpSpPr>
          <p:cNvPr id="40011" name="Group 75">
            <a:extLst>
              <a:ext uri="{FF2B5EF4-FFF2-40B4-BE49-F238E27FC236}">
                <a16:creationId xmlns:a16="http://schemas.microsoft.com/office/drawing/2014/main" id="{3DE44DBA-9E87-D8D8-5AD7-B3976470E2C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828800" cy="4267200"/>
            <a:chOff x="2784" y="1200"/>
            <a:chExt cx="1152" cy="2688"/>
          </a:xfrm>
        </p:grpSpPr>
        <p:sp>
          <p:nvSpPr>
            <p:cNvPr id="40012" name="Rectangle 76">
              <a:extLst>
                <a:ext uri="{FF2B5EF4-FFF2-40B4-BE49-F238E27FC236}">
                  <a16:creationId xmlns:a16="http://schemas.microsoft.com/office/drawing/2014/main" id="{CB8ED278-2497-6277-5A9B-32FD91774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3" name="Rectangle 77">
              <a:extLst>
                <a:ext uri="{FF2B5EF4-FFF2-40B4-BE49-F238E27FC236}">
                  <a16:creationId xmlns:a16="http://schemas.microsoft.com/office/drawing/2014/main" id="{01FD5E16-B7AC-9EFA-EAE0-518F62D55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4" name="Rectangle 78">
              <a:extLst>
                <a:ext uri="{FF2B5EF4-FFF2-40B4-BE49-F238E27FC236}">
                  <a16:creationId xmlns:a16="http://schemas.microsoft.com/office/drawing/2014/main" id="{7704714F-5D88-5139-4E7A-1085A7799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5" name="Rectangle 79">
              <a:extLst>
                <a:ext uri="{FF2B5EF4-FFF2-40B4-BE49-F238E27FC236}">
                  <a16:creationId xmlns:a16="http://schemas.microsoft.com/office/drawing/2014/main" id="{B7748A2B-9F8C-D944-E02D-EE3CA6557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6" name="Rectangle 80">
              <a:extLst>
                <a:ext uri="{FF2B5EF4-FFF2-40B4-BE49-F238E27FC236}">
                  <a16:creationId xmlns:a16="http://schemas.microsoft.com/office/drawing/2014/main" id="{C292C07F-483E-883C-B2D5-4D9DF0428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7" name="Rectangle 81">
              <a:extLst>
                <a:ext uri="{FF2B5EF4-FFF2-40B4-BE49-F238E27FC236}">
                  <a16:creationId xmlns:a16="http://schemas.microsoft.com/office/drawing/2014/main" id="{5ECC23BD-B32B-06AC-C0EE-2AB2D8C1D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8" name="Rectangle 82">
              <a:extLst>
                <a:ext uri="{FF2B5EF4-FFF2-40B4-BE49-F238E27FC236}">
                  <a16:creationId xmlns:a16="http://schemas.microsoft.com/office/drawing/2014/main" id="{97978365-D655-00CA-46B2-C774B3C7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019" name="Rectangle 83">
              <a:extLst>
                <a:ext uri="{FF2B5EF4-FFF2-40B4-BE49-F238E27FC236}">
                  <a16:creationId xmlns:a16="http://schemas.microsoft.com/office/drawing/2014/main" id="{10EBA7CB-DE43-EFC9-F158-D764F2460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0021" name="Rectangle 85">
            <a:extLst>
              <a:ext uri="{FF2B5EF4-FFF2-40B4-BE49-F238E27FC236}">
                <a16:creationId xmlns:a16="http://schemas.microsoft.com/office/drawing/2014/main" id="{280E93F4-AACF-12D6-58A0-4A3DD50A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026" name="Text Box 90">
            <a:extLst>
              <a:ext uri="{FF2B5EF4-FFF2-40B4-BE49-F238E27FC236}">
                <a16:creationId xmlns:a16="http://schemas.microsoft.com/office/drawing/2014/main" id="{E3CFD052-F2B4-1547-9D1F-B2D3E3885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F4B487-C31F-9195-632D-8B1BDB2B4616}"/>
              </a:ext>
            </a:extLst>
          </p:cNvPr>
          <p:cNvSpPr txBox="1">
            <a:spLocks noChangeArrowheads="1"/>
          </p:cNvSpPr>
          <p:nvPr/>
        </p:nvSpPr>
        <p:spPr>
          <a:xfrm>
            <a:off x="1686985" y="427039"/>
            <a:ext cx="10390716" cy="835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/>
              <a:t>Contd…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917FA-A5F4-E7B4-3598-3F5058EA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81065-1C8C-4D2E-B859-F3FE4F80CC66}" type="slidenum">
              <a:rPr lang="en-US" altLang="en-US"/>
              <a:pPr/>
              <a:t>36</a:t>
            </a:fld>
            <a:endParaRPr lang="en-US" altLang="en-US"/>
          </a:p>
        </p:txBody>
      </p:sp>
      <p:grpSp>
        <p:nvGrpSpPr>
          <p:cNvPr id="37890" name="Group 2">
            <a:extLst>
              <a:ext uri="{FF2B5EF4-FFF2-40B4-BE49-F238E27FC236}">
                <a16:creationId xmlns:a16="http://schemas.microsoft.com/office/drawing/2014/main" id="{734F7066-070B-A918-B088-334C03397AE2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37891" name="Line 3">
              <a:extLst>
                <a:ext uri="{FF2B5EF4-FFF2-40B4-BE49-F238E27FC236}">
                  <a16:creationId xmlns:a16="http://schemas.microsoft.com/office/drawing/2014/main" id="{A6AA288C-DF05-74B4-4845-DAA2234D1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2" name="Line 4">
              <a:extLst>
                <a:ext uri="{FF2B5EF4-FFF2-40B4-BE49-F238E27FC236}">
                  <a16:creationId xmlns:a16="http://schemas.microsoft.com/office/drawing/2014/main" id="{97AB553D-7C0A-EE68-9104-1F59C6597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3" name="Line 5">
              <a:extLst>
                <a:ext uri="{FF2B5EF4-FFF2-40B4-BE49-F238E27FC236}">
                  <a16:creationId xmlns:a16="http://schemas.microsoft.com/office/drawing/2014/main" id="{7E5E1BE3-6A6F-FC83-AE5E-92FA51266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4" name="Line 6">
              <a:extLst>
                <a:ext uri="{FF2B5EF4-FFF2-40B4-BE49-F238E27FC236}">
                  <a16:creationId xmlns:a16="http://schemas.microsoft.com/office/drawing/2014/main" id="{468FDDC2-4800-ED55-E9F1-D1F7A3FED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5" name="Line 7">
              <a:extLst>
                <a:ext uri="{FF2B5EF4-FFF2-40B4-BE49-F238E27FC236}">
                  <a16:creationId xmlns:a16="http://schemas.microsoft.com/office/drawing/2014/main" id="{4D4AD7E8-D9EF-FEE8-3583-48642F6BD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6" name="Line 8">
              <a:extLst>
                <a:ext uri="{FF2B5EF4-FFF2-40B4-BE49-F238E27FC236}">
                  <a16:creationId xmlns:a16="http://schemas.microsoft.com/office/drawing/2014/main" id="{2C6276DE-6F30-FBF4-8BF5-CA146C940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7" name="Line 9">
              <a:extLst>
                <a:ext uri="{FF2B5EF4-FFF2-40B4-BE49-F238E27FC236}">
                  <a16:creationId xmlns:a16="http://schemas.microsoft.com/office/drawing/2014/main" id="{16D75B8C-E411-42B7-6EB2-BC997E3E9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8" name="Line 10">
              <a:extLst>
                <a:ext uri="{FF2B5EF4-FFF2-40B4-BE49-F238E27FC236}">
                  <a16:creationId xmlns:a16="http://schemas.microsoft.com/office/drawing/2014/main" id="{951B454B-65CD-9997-B5C0-D86C9330A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899" name="Line 11">
              <a:extLst>
                <a:ext uri="{FF2B5EF4-FFF2-40B4-BE49-F238E27FC236}">
                  <a16:creationId xmlns:a16="http://schemas.microsoft.com/office/drawing/2014/main" id="{4F9969D9-8A41-F795-7029-9E0CE3ED78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0" name="Line 12">
              <a:extLst>
                <a:ext uri="{FF2B5EF4-FFF2-40B4-BE49-F238E27FC236}">
                  <a16:creationId xmlns:a16="http://schemas.microsoft.com/office/drawing/2014/main" id="{21708531-00F7-BF34-5D02-A7F646611B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1" name="Line 13">
              <a:extLst>
                <a:ext uri="{FF2B5EF4-FFF2-40B4-BE49-F238E27FC236}">
                  <a16:creationId xmlns:a16="http://schemas.microsoft.com/office/drawing/2014/main" id="{9092FCE9-6A99-E2A0-9C5B-BA9440CFEA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2" name="Line 14">
              <a:extLst>
                <a:ext uri="{FF2B5EF4-FFF2-40B4-BE49-F238E27FC236}">
                  <a16:creationId xmlns:a16="http://schemas.microsoft.com/office/drawing/2014/main" id="{E0C5E297-D0C5-6408-CACC-799F00BBC5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3" name="Line 15">
              <a:extLst>
                <a:ext uri="{FF2B5EF4-FFF2-40B4-BE49-F238E27FC236}">
                  <a16:creationId xmlns:a16="http://schemas.microsoft.com/office/drawing/2014/main" id="{A4699BD3-9DD1-CC05-3AE0-5172008677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4" name="Line 16">
              <a:extLst>
                <a:ext uri="{FF2B5EF4-FFF2-40B4-BE49-F238E27FC236}">
                  <a16:creationId xmlns:a16="http://schemas.microsoft.com/office/drawing/2014/main" id="{18B7FD93-8B1D-382E-7555-954BBDD3AB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5" name="Line 17">
              <a:extLst>
                <a:ext uri="{FF2B5EF4-FFF2-40B4-BE49-F238E27FC236}">
                  <a16:creationId xmlns:a16="http://schemas.microsoft.com/office/drawing/2014/main" id="{E4238782-9880-E3C5-1DAD-209DEE4D81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6" name="Line 18">
              <a:extLst>
                <a:ext uri="{FF2B5EF4-FFF2-40B4-BE49-F238E27FC236}">
                  <a16:creationId xmlns:a16="http://schemas.microsoft.com/office/drawing/2014/main" id="{0101EE82-9B3A-16FF-053E-BB14D4307E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07" name="Text Box 19">
              <a:extLst>
                <a:ext uri="{FF2B5EF4-FFF2-40B4-BE49-F238E27FC236}">
                  <a16:creationId xmlns:a16="http://schemas.microsoft.com/office/drawing/2014/main" id="{E32354CB-BFE2-35F3-5263-271732ADC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7908" name="Text Box 20">
              <a:extLst>
                <a:ext uri="{FF2B5EF4-FFF2-40B4-BE49-F238E27FC236}">
                  <a16:creationId xmlns:a16="http://schemas.microsoft.com/office/drawing/2014/main" id="{0D8ACF34-4F6C-2835-39EE-8E79B175B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7909" name="Text Box 21">
              <a:extLst>
                <a:ext uri="{FF2B5EF4-FFF2-40B4-BE49-F238E27FC236}">
                  <a16:creationId xmlns:a16="http://schemas.microsoft.com/office/drawing/2014/main" id="{D07D91DB-3AC1-D5CB-C9AD-5C0907A5E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7910" name="Text Box 22">
              <a:extLst>
                <a:ext uri="{FF2B5EF4-FFF2-40B4-BE49-F238E27FC236}">
                  <a16:creationId xmlns:a16="http://schemas.microsoft.com/office/drawing/2014/main" id="{FFA16ADB-A69B-9E7E-D882-165B0E410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7911" name="Text Box 23">
              <a:extLst>
                <a:ext uri="{FF2B5EF4-FFF2-40B4-BE49-F238E27FC236}">
                  <a16:creationId xmlns:a16="http://schemas.microsoft.com/office/drawing/2014/main" id="{5BC7D5CC-CE16-281A-F350-57E7F5737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7912" name="Text Box 24">
              <a:extLst>
                <a:ext uri="{FF2B5EF4-FFF2-40B4-BE49-F238E27FC236}">
                  <a16:creationId xmlns:a16="http://schemas.microsoft.com/office/drawing/2014/main" id="{DACEF143-0D59-0AA9-DF52-66D5FEED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7913" name="Text Box 25">
              <a:extLst>
                <a:ext uri="{FF2B5EF4-FFF2-40B4-BE49-F238E27FC236}">
                  <a16:creationId xmlns:a16="http://schemas.microsoft.com/office/drawing/2014/main" id="{0B94D50C-7F1E-1575-8887-0437DBBE2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7914" name="Text Box 26">
              <a:extLst>
                <a:ext uri="{FF2B5EF4-FFF2-40B4-BE49-F238E27FC236}">
                  <a16:creationId xmlns:a16="http://schemas.microsoft.com/office/drawing/2014/main" id="{D8C21230-7480-7C3D-A2BD-9B29E5FBA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7915" name="Text Box 27">
              <a:extLst>
                <a:ext uri="{FF2B5EF4-FFF2-40B4-BE49-F238E27FC236}">
                  <a16:creationId xmlns:a16="http://schemas.microsoft.com/office/drawing/2014/main" id="{CDACC6B7-42B2-F21C-65CB-975FC21E9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7916" name="Text Box 28">
              <a:extLst>
                <a:ext uri="{FF2B5EF4-FFF2-40B4-BE49-F238E27FC236}">
                  <a16:creationId xmlns:a16="http://schemas.microsoft.com/office/drawing/2014/main" id="{DDD40978-EBB2-8BB9-4FC8-9612098F6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7917" name="Text Box 29">
              <a:extLst>
                <a:ext uri="{FF2B5EF4-FFF2-40B4-BE49-F238E27FC236}">
                  <a16:creationId xmlns:a16="http://schemas.microsoft.com/office/drawing/2014/main" id="{E7AB1775-1684-100C-E308-2D955B2C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7918" name="Text Box 30">
              <a:extLst>
                <a:ext uri="{FF2B5EF4-FFF2-40B4-BE49-F238E27FC236}">
                  <a16:creationId xmlns:a16="http://schemas.microsoft.com/office/drawing/2014/main" id="{6A9F6947-4FB7-8B8A-1C3B-9E4766DE9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7919" name="Text Box 31">
              <a:extLst>
                <a:ext uri="{FF2B5EF4-FFF2-40B4-BE49-F238E27FC236}">
                  <a16:creationId xmlns:a16="http://schemas.microsoft.com/office/drawing/2014/main" id="{73BACD15-2344-FF12-4D74-1103AF4F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7920" name="Text Box 32">
              <a:extLst>
                <a:ext uri="{FF2B5EF4-FFF2-40B4-BE49-F238E27FC236}">
                  <a16:creationId xmlns:a16="http://schemas.microsoft.com/office/drawing/2014/main" id="{E381C871-3CD0-C557-E3FD-95FD84D0A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37979" name="Group 91">
            <a:extLst>
              <a:ext uri="{FF2B5EF4-FFF2-40B4-BE49-F238E27FC236}">
                <a16:creationId xmlns:a16="http://schemas.microsoft.com/office/drawing/2014/main" id="{04F4567B-6A63-DC28-A7F1-E8EF848A6F8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37923" name="Line 35">
              <a:extLst>
                <a:ext uri="{FF2B5EF4-FFF2-40B4-BE49-F238E27FC236}">
                  <a16:creationId xmlns:a16="http://schemas.microsoft.com/office/drawing/2014/main" id="{679B1E5E-656B-E8E8-6833-5B21F2CD3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24" name="Line 36">
              <a:extLst>
                <a:ext uri="{FF2B5EF4-FFF2-40B4-BE49-F238E27FC236}">
                  <a16:creationId xmlns:a16="http://schemas.microsoft.com/office/drawing/2014/main" id="{3E60A4E6-D8A3-DAFC-C6DC-4DAA87283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25" name="Line 37">
              <a:extLst>
                <a:ext uri="{FF2B5EF4-FFF2-40B4-BE49-F238E27FC236}">
                  <a16:creationId xmlns:a16="http://schemas.microsoft.com/office/drawing/2014/main" id="{C7F744A0-FBC3-7604-A683-7052BDA9B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26" name="Line 38">
              <a:extLst>
                <a:ext uri="{FF2B5EF4-FFF2-40B4-BE49-F238E27FC236}">
                  <a16:creationId xmlns:a16="http://schemas.microsoft.com/office/drawing/2014/main" id="{0D602A04-E881-CB7F-8EAC-C17902D59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27" name="Line 39">
              <a:extLst>
                <a:ext uri="{FF2B5EF4-FFF2-40B4-BE49-F238E27FC236}">
                  <a16:creationId xmlns:a16="http://schemas.microsoft.com/office/drawing/2014/main" id="{23BA54C0-1579-B10D-06E1-9BCE84B62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28" name="Oval 40">
              <a:extLst>
                <a:ext uri="{FF2B5EF4-FFF2-40B4-BE49-F238E27FC236}">
                  <a16:creationId xmlns:a16="http://schemas.microsoft.com/office/drawing/2014/main" id="{8BA1ADD1-5498-2188-4B9C-42CF8E8D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37929" name="Oval 41">
              <a:extLst>
                <a:ext uri="{FF2B5EF4-FFF2-40B4-BE49-F238E27FC236}">
                  <a16:creationId xmlns:a16="http://schemas.microsoft.com/office/drawing/2014/main" id="{409C5F83-87A7-47EC-CAFF-78D91355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37930" name="Oval 42">
              <a:extLst>
                <a:ext uri="{FF2B5EF4-FFF2-40B4-BE49-F238E27FC236}">
                  <a16:creationId xmlns:a16="http://schemas.microsoft.com/office/drawing/2014/main" id="{C84D4D4E-E24B-E6CA-384C-1AE21BF95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37931" name="Oval 43">
              <a:extLst>
                <a:ext uri="{FF2B5EF4-FFF2-40B4-BE49-F238E27FC236}">
                  <a16:creationId xmlns:a16="http://schemas.microsoft.com/office/drawing/2014/main" id="{00BF25DB-6E9B-8007-14F6-8957EF62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37932" name="Oval 44">
              <a:extLst>
                <a:ext uri="{FF2B5EF4-FFF2-40B4-BE49-F238E27FC236}">
                  <a16:creationId xmlns:a16="http://schemas.microsoft.com/office/drawing/2014/main" id="{FEB0EB04-F557-6183-B7B5-0AE2D0948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37933" name="Oval 45">
              <a:extLst>
                <a:ext uri="{FF2B5EF4-FFF2-40B4-BE49-F238E27FC236}">
                  <a16:creationId xmlns:a16="http://schemas.microsoft.com/office/drawing/2014/main" id="{E4E650EA-6A7C-7FEC-1DA6-99AE3DF1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37934" name="Oval 46">
              <a:extLst>
                <a:ext uri="{FF2B5EF4-FFF2-40B4-BE49-F238E27FC236}">
                  <a16:creationId xmlns:a16="http://schemas.microsoft.com/office/drawing/2014/main" id="{872AC01D-1E90-4963-12BE-D7C0D9931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37935" name="Oval 47">
              <a:extLst>
                <a:ext uri="{FF2B5EF4-FFF2-40B4-BE49-F238E27FC236}">
                  <a16:creationId xmlns:a16="http://schemas.microsoft.com/office/drawing/2014/main" id="{C2C3CA45-FF5B-982A-D491-50AE2FB7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37936" name="Line 48">
              <a:extLst>
                <a:ext uri="{FF2B5EF4-FFF2-40B4-BE49-F238E27FC236}">
                  <a16:creationId xmlns:a16="http://schemas.microsoft.com/office/drawing/2014/main" id="{98E7C14E-88B3-92BF-9A02-1B430E601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37" name="Line 49">
              <a:extLst>
                <a:ext uri="{FF2B5EF4-FFF2-40B4-BE49-F238E27FC236}">
                  <a16:creationId xmlns:a16="http://schemas.microsoft.com/office/drawing/2014/main" id="{C1BF7384-B5E4-51A1-95C3-EED939C16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38" name="Line 50">
              <a:extLst>
                <a:ext uri="{FF2B5EF4-FFF2-40B4-BE49-F238E27FC236}">
                  <a16:creationId xmlns:a16="http://schemas.microsoft.com/office/drawing/2014/main" id="{C920C09A-9300-ECCE-9609-1DEF540E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39" name="Line 51">
              <a:extLst>
                <a:ext uri="{FF2B5EF4-FFF2-40B4-BE49-F238E27FC236}">
                  <a16:creationId xmlns:a16="http://schemas.microsoft.com/office/drawing/2014/main" id="{FF183B59-995C-AA2F-107E-0FB1E5289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0" name="Line 52">
              <a:extLst>
                <a:ext uri="{FF2B5EF4-FFF2-40B4-BE49-F238E27FC236}">
                  <a16:creationId xmlns:a16="http://schemas.microsoft.com/office/drawing/2014/main" id="{E1941CA6-0AF5-C349-0334-B306E1B6E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1" name="Line 53">
              <a:extLst>
                <a:ext uri="{FF2B5EF4-FFF2-40B4-BE49-F238E27FC236}">
                  <a16:creationId xmlns:a16="http://schemas.microsoft.com/office/drawing/2014/main" id="{FDE1C1BE-2508-56FB-7774-EB37170E7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2" name="Line 54">
              <a:extLst>
                <a:ext uri="{FF2B5EF4-FFF2-40B4-BE49-F238E27FC236}">
                  <a16:creationId xmlns:a16="http://schemas.microsoft.com/office/drawing/2014/main" id="{C1D05AEB-F4A7-0D00-88F3-6DD31BC46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3" name="Freeform 55">
              <a:extLst>
                <a:ext uri="{FF2B5EF4-FFF2-40B4-BE49-F238E27FC236}">
                  <a16:creationId xmlns:a16="http://schemas.microsoft.com/office/drawing/2014/main" id="{C6E687B6-3F7D-22ED-4ABD-45121E39B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4" name="Freeform 56">
              <a:extLst>
                <a:ext uri="{FF2B5EF4-FFF2-40B4-BE49-F238E27FC236}">
                  <a16:creationId xmlns:a16="http://schemas.microsoft.com/office/drawing/2014/main" id="{EDE12764-E4F4-B46B-9716-06B5F26112B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5" name="Freeform 57">
              <a:extLst>
                <a:ext uri="{FF2B5EF4-FFF2-40B4-BE49-F238E27FC236}">
                  <a16:creationId xmlns:a16="http://schemas.microsoft.com/office/drawing/2014/main" id="{6CCC3646-F4AE-A921-1AD1-25299C3D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6" name="Freeform 58">
              <a:extLst>
                <a:ext uri="{FF2B5EF4-FFF2-40B4-BE49-F238E27FC236}">
                  <a16:creationId xmlns:a16="http://schemas.microsoft.com/office/drawing/2014/main" id="{E4D79147-74ED-C02E-F5DC-43B47CED924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7" name="Freeform 59">
              <a:extLst>
                <a:ext uri="{FF2B5EF4-FFF2-40B4-BE49-F238E27FC236}">
                  <a16:creationId xmlns:a16="http://schemas.microsoft.com/office/drawing/2014/main" id="{66488B83-42D7-A3E3-9DDD-AB0AEB368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48" name="Text Box 60">
              <a:extLst>
                <a:ext uri="{FF2B5EF4-FFF2-40B4-BE49-F238E27FC236}">
                  <a16:creationId xmlns:a16="http://schemas.microsoft.com/office/drawing/2014/main" id="{01D96CA7-1972-B55E-0975-000F3671D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49" name="Text Box 61">
              <a:extLst>
                <a:ext uri="{FF2B5EF4-FFF2-40B4-BE49-F238E27FC236}">
                  <a16:creationId xmlns:a16="http://schemas.microsoft.com/office/drawing/2014/main" id="{9B3CBD16-8394-7135-87F5-5CE61F96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0" name="Text Box 62">
              <a:extLst>
                <a:ext uri="{FF2B5EF4-FFF2-40B4-BE49-F238E27FC236}">
                  <a16:creationId xmlns:a16="http://schemas.microsoft.com/office/drawing/2014/main" id="{E0874DA5-047A-F123-7F85-1B5B3D2C6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1" name="Text Box 63">
              <a:extLst>
                <a:ext uri="{FF2B5EF4-FFF2-40B4-BE49-F238E27FC236}">
                  <a16:creationId xmlns:a16="http://schemas.microsoft.com/office/drawing/2014/main" id="{89BC191B-0FAB-6F4B-6AD3-337AF92E9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2" name="Text Box 64">
              <a:extLst>
                <a:ext uri="{FF2B5EF4-FFF2-40B4-BE49-F238E27FC236}">
                  <a16:creationId xmlns:a16="http://schemas.microsoft.com/office/drawing/2014/main" id="{69D7F905-A7B2-C90D-D4DF-8E8FB58CB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3" name="Text Box 65">
              <a:extLst>
                <a:ext uri="{FF2B5EF4-FFF2-40B4-BE49-F238E27FC236}">
                  <a16:creationId xmlns:a16="http://schemas.microsoft.com/office/drawing/2014/main" id="{0C91B442-C732-6838-C665-9568CB11F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4" name="Text Box 66">
              <a:extLst>
                <a:ext uri="{FF2B5EF4-FFF2-40B4-BE49-F238E27FC236}">
                  <a16:creationId xmlns:a16="http://schemas.microsoft.com/office/drawing/2014/main" id="{6FD99307-AADB-FA59-5198-AF5546041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5" name="Text Box 67">
              <a:extLst>
                <a:ext uri="{FF2B5EF4-FFF2-40B4-BE49-F238E27FC236}">
                  <a16:creationId xmlns:a16="http://schemas.microsoft.com/office/drawing/2014/main" id="{E760E049-08F5-2BE5-ACF0-DE6B496C3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37956" name="Text Box 68">
              <a:extLst>
                <a:ext uri="{FF2B5EF4-FFF2-40B4-BE49-F238E27FC236}">
                  <a16:creationId xmlns:a16="http://schemas.microsoft.com/office/drawing/2014/main" id="{E1EE7A52-29F4-EA32-20E9-30E4645EC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57" name="Text Box 69">
              <a:extLst>
                <a:ext uri="{FF2B5EF4-FFF2-40B4-BE49-F238E27FC236}">
                  <a16:creationId xmlns:a16="http://schemas.microsoft.com/office/drawing/2014/main" id="{D9373293-41B4-37AE-F5D1-D648AB519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58" name="Text Box 70">
              <a:extLst>
                <a:ext uri="{FF2B5EF4-FFF2-40B4-BE49-F238E27FC236}">
                  <a16:creationId xmlns:a16="http://schemas.microsoft.com/office/drawing/2014/main" id="{AFE947F9-6262-7D92-905F-40C15442C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59" name="Text Box 71">
              <a:extLst>
                <a:ext uri="{FF2B5EF4-FFF2-40B4-BE49-F238E27FC236}">
                  <a16:creationId xmlns:a16="http://schemas.microsoft.com/office/drawing/2014/main" id="{EFA3E758-6ED8-7E28-A3AD-17A63611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60" name="Text Box 72">
              <a:extLst>
                <a:ext uri="{FF2B5EF4-FFF2-40B4-BE49-F238E27FC236}">
                  <a16:creationId xmlns:a16="http://schemas.microsoft.com/office/drawing/2014/main" id="{5EDB86D3-4C40-D2C3-DE13-562232FAA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61" name="Text Box 73">
              <a:extLst>
                <a:ext uri="{FF2B5EF4-FFF2-40B4-BE49-F238E27FC236}">
                  <a16:creationId xmlns:a16="http://schemas.microsoft.com/office/drawing/2014/main" id="{4EB0D47E-95C6-D96B-64F2-4EBAFF1F4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62" name="Text Box 74">
              <a:extLst>
                <a:ext uri="{FF2B5EF4-FFF2-40B4-BE49-F238E27FC236}">
                  <a16:creationId xmlns:a16="http://schemas.microsoft.com/office/drawing/2014/main" id="{5478627B-A36D-DC12-B10C-31A9C59E2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37963" name="Text Box 75">
              <a:extLst>
                <a:ext uri="{FF2B5EF4-FFF2-40B4-BE49-F238E27FC236}">
                  <a16:creationId xmlns:a16="http://schemas.microsoft.com/office/drawing/2014/main" id="{3C263A45-06B4-224E-AB3C-AD2AF84C1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grpSp>
        <p:nvGrpSpPr>
          <p:cNvPr id="37975" name="Group 87">
            <a:extLst>
              <a:ext uri="{FF2B5EF4-FFF2-40B4-BE49-F238E27FC236}">
                <a16:creationId xmlns:a16="http://schemas.microsoft.com/office/drawing/2014/main" id="{5AC3031A-64C3-B6D2-7E56-4EE0A9531D2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828800" cy="4267200"/>
            <a:chOff x="2784" y="1200"/>
            <a:chExt cx="1152" cy="2688"/>
          </a:xfrm>
        </p:grpSpPr>
        <p:sp>
          <p:nvSpPr>
            <p:cNvPr id="37965" name="Rectangle 77">
              <a:extLst>
                <a:ext uri="{FF2B5EF4-FFF2-40B4-BE49-F238E27FC236}">
                  <a16:creationId xmlns:a16="http://schemas.microsoft.com/office/drawing/2014/main" id="{79EE2673-1D08-CAB1-2652-D6198C06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66" name="Rectangle 78">
              <a:extLst>
                <a:ext uri="{FF2B5EF4-FFF2-40B4-BE49-F238E27FC236}">
                  <a16:creationId xmlns:a16="http://schemas.microsoft.com/office/drawing/2014/main" id="{C49AB669-661F-7745-81F5-BFFC79833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67" name="Rectangle 79">
              <a:extLst>
                <a:ext uri="{FF2B5EF4-FFF2-40B4-BE49-F238E27FC236}">
                  <a16:creationId xmlns:a16="http://schemas.microsoft.com/office/drawing/2014/main" id="{0ECFCBD9-F628-0D46-90ED-131245C6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68" name="Rectangle 80">
              <a:extLst>
                <a:ext uri="{FF2B5EF4-FFF2-40B4-BE49-F238E27FC236}">
                  <a16:creationId xmlns:a16="http://schemas.microsoft.com/office/drawing/2014/main" id="{D3781692-569B-D9D8-824A-E98DCC95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69" name="Rectangle 81">
              <a:extLst>
                <a:ext uri="{FF2B5EF4-FFF2-40B4-BE49-F238E27FC236}">
                  <a16:creationId xmlns:a16="http://schemas.microsoft.com/office/drawing/2014/main" id="{1854A2B4-AE51-4583-C9EA-6292F368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70" name="Rectangle 82">
              <a:extLst>
                <a:ext uri="{FF2B5EF4-FFF2-40B4-BE49-F238E27FC236}">
                  <a16:creationId xmlns:a16="http://schemas.microsoft.com/office/drawing/2014/main" id="{334167BE-C513-4DA3-99B8-A006177F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71" name="Rectangle 83">
              <a:extLst>
                <a:ext uri="{FF2B5EF4-FFF2-40B4-BE49-F238E27FC236}">
                  <a16:creationId xmlns:a16="http://schemas.microsoft.com/office/drawing/2014/main" id="{0AFC0549-BBA0-BC24-12CC-C9B9FDC09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72" name="Rectangle 84">
              <a:extLst>
                <a:ext uri="{FF2B5EF4-FFF2-40B4-BE49-F238E27FC236}">
                  <a16:creationId xmlns:a16="http://schemas.microsoft.com/office/drawing/2014/main" id="{7E4E6443-CE5F-F306-6355-E940508A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7974" name="Rectangle 86">
              <a:extLst>
                <a:ext uri="{FF2B5EF4-FFF2-40B4-BE49-F238E27FC236}">
                  <a16:creationId xmlns:a16="http://schemas.microsoft.com/office/drawing/2014/main" id="{1B8440F8-6B27-1D54-2AD3-95C54362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7976" name="Text Box 88">
            <a:extLst>
              <a:ext uri="{FF2B5EF4-FFF2-40B4-BE49-F238E27FC236}">
                <a16:creationId xmlns:a16="http://schemas.microsoft.com/office/drawing/2014/main" id="{C5FC77C6-3500-E1FB-7277-11F10912C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613" y="1905001"/>
            <a:ext cx="18389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dirty="0"/>
              <a:t>(e,</a:t>
            </a:r>
            <a:r>
              <a:rPr lang="en-US" altLang="en-US" b="1" dirty="0"/>
              <a:t>0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?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dirty="0"/>
              <a:t>(a,</a:t>
            </a:r>
            <a:r>
              <a:rPr lang="en-US" altLang="en-US" b="1" dirty="0"/>
              <a:t>0</a:t>
            </a:r>
            <a:r>
              <a:rPr lang="en-US" altLang="en-US" dirty="0"/>
              <a:t>)</a:t>
            </a:r>
          </a:p>
          <a:p>
            <a:pPr algn="ctr"/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dirty="0"/>
              <a:t>(e,</a:t>
            </a:r>
            <a:r>
              <a:rPr lang="en-US" altLang="en-US" b="1" dirty="0"/>
              <a:t>1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</a:t>
            </a:r>
            <a:r>
              <a:rPr lang="en-US" altLang="en-US" dirty="0"/>
              <a:t>? </a:t>
            </a:r>
            <a:r>
              <a:rPr lang="en-US" altLang="en-US" dirty="0">
                <a:latin typeface="Symbol" panose="05050102010706020507" pitchFamily="18" charset="2"/>
              </a:rPr>
              <a:t>d</a:t>
            </a:r>
            <a:r>
              <a:rPr lang="en-US" altLang="en-US" dirty="0"/>
              <a:t>(a,</a:t>
            </a:r>
            <a:r>
              <a:rPr lang="en-US" altLang="en-US" b="1" dirty="0"/>
              <a:t>1</a:t>
            </a:r>
            <a:r>
              <a:rPr lang="en-US" altLang="en-US" dirty="0"/>
              <a:t>)</a:t>
            </a:r>
          </a:p>
        </p:txBody>
      </p:sp>
      <p:sp>
        <p:nvSpPr>
          <p:cNvPr id="37977" name="Line 89">
            <a:extLst>
              <a:ext uri="{FF2B5EF4-FFF2-40B4-BE49-F238E27FC236}">
                <a16:creationId xmlns:a16="http://schemas.microsoft.com/office/drawing/2014/main" id="{D12C0949-BBC3-0402-B68F-7179790C9C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209800"/>
            <a:ext cx="1066800" cy="1828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978" name="Rectangle 90">
            <a:extLst>
              <a:ext uri="{FF2B5EF4-FFF2-40B4-BE49-F238E27FC236}">
                <a16:creationId xmlns:a16="http://schemas.microsoft.com/office/drawing/2014/main" id="{4A97EA62-E517-69FB-C6A9-DD54457E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609600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980" name="Text Box 92">
            <a:extLst>
              <a:ext uri="{FF2B5EF4-FFF2-40B4-BE49-F238E27FC236}">
                <a16:creationId xmlns:a16="http://schemas.microsoft.com/office/drawing/2014/main" id="{C25848FE-A834-CE36-A7B8-8D3711231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9E37B9-B09A-4DA6-A938-8E29DE07B164}"/>
              </a:ext>
            </a:extLst>
          </p:cNvPr>
          <p:cNvSpPr txBox="1">
            <a:spLocks noChangeArrowheads="1"/>
          </p:cNvSpPr>
          <p:nvPr/>
        </p:nvSpPr>
        <p:spPr>
          <a:xfrm>
            <a:off x="1686985" y="427039"/>
            <a:ext cx="10390716" cy="835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/>
              <a:t>Contd…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378B6-081D-E5B5-34F9-8531E954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BE4D5-E73E-49A1-9C2F-71DEFA66CDDE}" type="slidenum">
              <a:rPr lang="en-US" altLang="en-US"/>
              <a:pPr/>
              <a:t>37</a:t>
            </a:fld>
            <a:endParaRPr lang="en-US" altLang="en-US"/>
          </a:p>
        </p:txBody>
      </p:sp>
      <p:grpSp>
        <p:nvGrpSpPr>
          <p:cNvPr id="40962" name="Group 2">
            <a:extLst>
              <a:ext uri="{FF2B5EF4-FFF2-40B4-BE49-F238E27FC236}">
                <a16:creationId xmlns:a16="http://schemas.microsoft.com/office/drawing/2014/main" id="{9C3333B1-5215-85BD-D846-8C1AF8DC5974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0963" name="Line 3">
              <a:extLst>
                <a:ext uri="{FF2B5EF4-FFF2-40B4-BE49-F238E27FC236}">
                  <a16:creationId xmlns:a16="http://schemas.microsoft.com/office/drawing/2014/main" id="{B7BF6463-DB88-E363-5CB4-1B8B6B834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4" name="Line 4">
              <a:extLst>
                <a:ext uri="{FF2B5EF4-FFF2-40B4-BE49-F238E27FC236}">
                  <a16:creationId xmlns:a16="http://schemas.microsoft.com/office/drawing/2014/main" id="{8439B4C3-A9BE-959B-3A0B-F7155F48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5" name="Line 5">
              <a:extLst>
                <a:ext uri="{FF2B5EF4-FFF2-40B4-BE49-F238E27FC236}">
                  <a16:creationId xmlns:a16="http://schemas.microsoft.com/office/drawing/2014/main" id="{2CA345FB-189C-FE48-A785-937C69C85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6" name="Line 6">
              <a:extLst>
                <a:ext uri="{FF2B5EF4-FFF2-40B4-BE49-F238E27FC236}">
                  <a16:creationId xmlns:a16="http://schemas.microsoft.com/office/drawing/2014/main" id="{CB6B6EF4-F30B-495D-A70B-0E92EB9A7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7" name="Line 7">
              <a:extLst>
                <a:ext uri="{FF2B5EF4-FFF2-40B4-BE49-F238E27FC236}">
                  <a16:creationId xmlns:a16="http://schemas.microsoft.com/office/drawing/2014/main" id="{8C2B39F4-27CF-6598-B271-4C7D3519C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8" name="Line 8">
              <a:extLst>
                <a:ext uri="{FF2B5EF4-FFF2-40B4-BE49-F238E27FC236}">
                  <a16:creationId xmlns:a16="http://schemas.microsoft.com/office/drawing/2014/main" id="{ACFDB626-1AF6-2B20-2F23-98514C5E2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69" name="Line 9">
              <a:extLst>
                <a:ext uri="{FF2B5EF4-FFF2-40B4-BE49-F238E27FC236}">
                  <a16:creationId xmlns:a16="http://schemas.microsoft.com/office/drawing/2014/main" id="{1EE88F95-88C5-8119-4895-93991435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0" name="Line 10">
              <a:extLst>
                <a:ext uri="{FF2B5EF4-FFF2-40B4-BE49-F238E27FC236}">
                  <a16:creationId xmlns:a16="http://schemas.microsoft.com/office/drawing/2014/main" id="{4DD4BB61-6BC3-EBB3-2C9D-649BED453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1" name="Line 11">
              <a:extLst>
                <a:ext uri="{FF2B5EF4-FFF2-40B4-BE49-F238E27FC236}">
                  <a16:creationId xmlns:a16="http://schemas.microsoft.com/office/drawing/2014/main" id="{72E5DAD2-6829-3465-9ACC-7346C75E8C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2" name="Line 12">
              <a:extLst>
                <a:ext uri="{FF2B5EF4-FFF2-40B4-BE49-F238E27FC236}">
                  <a16:creationId xmlns:a16="http://schemas.microsoft.com/office/drawing/2014/main" id="{446A6B39-0713-569F-9AED-FF6175D1BD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3" name="Line 13">
              <a:extLst>
                <a:ext uri="{FF2B5EF4-FFF2-40B4-BE49-F238E27FC236}">
                  <a16:creationId xmlns:a16="http://schemas.microsoft.com/office/drawing/2014/main" id="{5BF0A2EE-F0AD-63F9-DFAE-048B981C85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4" name="Line 14">
              <a:extLst>
                <a:ext uri="{FF2B5EF4-FFF2-40B4-BE49-F238E27FC236}">
                  <a16:creationId xmlns:a16="http://schemas.microsoft.com/office/drawing/2014/main" id="{D7E0DF0C-892E-BB8A-FBB4-21107AE83A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5" name="Line 15">
              <a:extLst>
                <a:ext uri="{FF2B5EF4-FFF2-40B4-BE49-F238E27FC236}">
                  <a16:creationId xmlns:a16="http://schemas.microsoft.com/office/drawing/2014/main" id="{9496E1A4-2829-C335-A363-62FDF8B222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6" name="Line 16">
              <a:extLst>
                <a:ext uri="{FF2B5EF4-FFF2-40B4-BE49-F238E27FC236}">
                  <a16:creationId xmlns:a16="http://schemas.microsoft.com/office/drawing/2014/main" id="{1432F2E7-77ED-2EC3-1460-A40652021D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7" name="Line 17">
              <a:extLst>
                <a:ext uri="{FF2B5EF4-FFF2-40B4-BE49-F238E27FC236}">
                  <a16:creationId xmlns:a16="http://schemas.microsoft.com/office/drawing/2014/main" id="{73F50CBC-964E-51B8-9510-9622C2FDC3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8" name="Line 18">
              <a:extLst>
                <a:ext uri="{FF2B5EF4-FFF2-40B4-BE49-F238E27FC236}">
                  <a16:creationId xmlns:a16="http://schemas.microsoft.com/office/drawing/2014/main" id="{4F79EF66-D578-FC31-5A55-3FA5816E35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79" name="Text Box 19">
              <a:extLst>
                <a:ext uri="{FF2B5EF4-FFF2-40B4-BE49-F238E27FC236}">
                  <a16:creationId xmlns:a16="http://schemas.microsoft.com/office/drawing/2014/main" id="{C263AB4E-0F63-7DE5-B136-62D2C8DC6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0980" name="Text Box 20">
              <a:extLst>
                <a:ext uri="{FF2B5EF4-FFF2-40B4-BE49-F238E27FC236}">
                  <a16:creationId xmlns:a16="http://schemas.microsoft.com/office/drawing/2014/main" id="{FF3489FE-CC9D-A55B-9321-9830603EA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0981" name="Text Box 21">
              <a:extLst>
                <a:ext uri="{FF2B5EF4-FFF2-40B4-BE49-F238E27FC236}">
                  <a16:creationId xmlns:a16="http://schemas.microsoft.com/office/drawing/2014/main" id="{E36B3EB5-776F-57E0-A1A1-F494E3CCD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0982" name="Text Box 22">
              <a:extLst>
                <a:ext uri="{FF2B5EF4-FFF2-40B4-BE49-F238E27FC236}">
                  <a16:creationId xmlns:a16="http://schemas.microsoft.com/office/drawing/2014/main" id="{D62D944B-E3A6-FBAB-801B-99DB71797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0983" name="Text Box 23">
              <a:extLst>
                <a:ext uri="{FF2B5EF4-FFF2-40B4-BE49-F238E27FC236}">
                  <a16:creationId xmlns:a16="http://schemas.microsoft.com/office/drawing/2014/main" id="{5B9A00CE-7F3F-11E1-7121-443A3F890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0984" name="Text Box 24">
              <a:extLst>
                <a:ext uri="{FF2B5EF4-FFF2-40B4-BE49-F238E27FC236}">
                  <a16:creationId xmlns:a16="http://schemas.microsoft.com/office/drawing/2014/main" id="{F177875C-74FA-9FE1-07DD-47FAC9AC4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0985" name="Text Box 25">
              <a:extLst>
                <a:ext uri="{FF2B5EF4-FFF2-40B4-BE49-F238E27FC236}">
                  <a16:creationId xmlns:a16="http://schemas.microsoft.com/office/drawing/2014/main" id="{858F0FFB-1E3D-7114-F8CD-BC8BD99BB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F57AD252-26FF-5AC5-7BB9-FC4BD335C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0987" name="Text Box 27">
              <a:extLst>
                <a:ext uri="{FF2B5EF4-FFF2-40B4-BE49-F238E27FC236}">
                  <a16:creationId xmlns:a16="http://schemas.microsoft.com/office/drawing/2014/main" id="{C29F1E4F-22A5-2977-0CA7-D5E67D81D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0988" name="Text Box 28">
              <a:extLst>
                <a:ext uri="{FF2B5EF4-FFF2-40B4-BE49-F238E27FC236}">
                  <a16:creationId xmlns:a16="http://schemas.microsoft.com/office/drawing/2014/main" id="{AFB8C9F6-226B-FADD-212C-0DD1F3F10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0989" name="Text Box 29">
              <a:extLst>
                <a:ext uri="{FF2B5EF4-FFF2-40B4-BE49-F238E27FC236}">
                  <a16:creationId xmlns:a16="http://schemas.microsoft.com/office/drawing/2014/main" id="{1370E2A7-E684-3755-5714-4CDF1C776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0990" name="Text Box 30">
              <a:extLst>
                <a:ext uri="{FF2B5EF4-FFF2-40B4-BE49-F238E27FC236}">
                  <a16:creationId xmlns:a16="http://schemas.microsoft.com/office/drawing/2014/main" id="{50AA01DA-AD9F-EAB4-CD50-3B1BEF00A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0991" name="Text Box 31">
              <a:extLst>
                <a:ext uri="{FF2B5EF4-FFF2-40B4-BE49-F238E27FC236}">
                  <a16:creationId xmlns:a16="http://schemas.microsoft.com/office/drawing/2014/main" id="{CCCF874B-3245-BBCA-44EB-DFA2B5F73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0992" name="Text Box 32">
              <a:extLst>
                <a:ext uri="{FF2B5EF4-FFF2-40B4-BE49-F238E27FC236}">
                  <a16:creationId xmlns:a16="http://schemas.microsoft.com/office/drawing/2014/main" id="{0614FFC8-DD8B-47C0-719A-5FE10E48D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sp>
        <p:nvSpPr>
          <p:cNvPr id="40993" name="Rectangle 33">
            <a:extLst>
              <a:ext uri="{FF2B5EF4-FFF2-40B4-BE49-F238E27FC236}">
                <a16:creationId xmlns:a16="http://schemas.microsoft.com/office/drawing/2014/main" id="{BAA26DDF-31B5-796F-5657-BE06FAB71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  <p:grpSp>
        <p:nvGrpSpPr>
          <p:cNvPr id="41054" name="Group 94">
            <a:extLst>
              <a:ext uri="{FF2B5EF4-FFF2-40B4-BE49-F238E27FC236}">
                <a16:creationId xmlns:a16="http://schemas.microsoft.com/office/drawing/2014/main" id="{CAE0B1B4-9F1B-B08F-CE28-E2635694040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0994" name="Line 34">
              <a:extLst>
                <a:ext uri="{FF2B5EF4-FFF2-40B4-BE49-F238E27FC236}">
                  <a16:creationId xmlns:a16="http://schemas.microsoft.com/office/drawing/2014/main" id="{780EEBD9-F7F2-C53F-2E9A-1C7C5BAA7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95" name="Line 35">
              <a:extLst>
                <a:ext uri="{FF2B5EF4-FFF2-40B4-BE49-F238E27FC236}">
                  <a16:creationId xmlns:a16="http://schemas.microsoft.com/office/drawing/2014/main" id="{E5719C48-278B-4C10-035B-19B5098D8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96" name="Line 36">
              <a:extLst>
                <a:ext uri="{FF2B5EF4-FFF2-40B4-BE49-F238E27FC236}">
                  <a16:creationId xmlns:a16="http://schemas.microsoft.com/office/drawing/2014/main" id="{C172FB39-A10C-B8B4-86A9-3D006AFAE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97" name="Line 37">
              <a:extLst>
                <a:ext uri="{FF2B5EF4-FFF2-40B4-BE49-F238E27FC236}">
                  <a16:creationId xmlns:a16="http://schemas.microsoft.com/office/drawing/2014/main" id="{336FD044-B425-52DB-86B3-33FB67739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98" name="Line 38">
              <a:extLst>
                <a:ext uri="{FF2B5EF4-FFF2-40B4-BE49-F238E27FC236}">
                  <a16:creationId xmlns:a16="http://schemas.microsoft.com/office/drawing/2014/main" id="{68DD1F6F-DE3D-06B7-E566-A0E8A52C7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0999" name="Oval 39">
              <a:extLst>
                <a:ext uri="{FF2B5EF4-FFF2-40B4-BE49-F238E27FC236}">
                  <a16:creationId xmlns:a16="http://schemas.microsoft.com/office/drawing/2014/main" id="{FE489D30-FBE1-8630-36E1-A1C0CC6DD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1000" name="Oval 40">
              <a:extLst>
                <a:ext uri="{FF2B5EF4-FFF2-40B4-BE49-F238E27FC236}">
                  <a16:creationId xmlns:a16="http://schemas.microsoft.com/office/drawing/2014/main" id="{6DCA9E40-1907-5B25-C0F9-67F6C924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1001" name="Oval 41">
              <a:extLst>
                <a:ext uri="{FF2B5EF4-FFF2-40B4-BE49-F238E27FC236}">
                  <a16:creationId xmlns:a16="http://schemas.microsoft.com/office/drawing/2014/main" id="{FE3784B0-AFF1-B94D-2C50-F7639172D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1002" name="Oval 42">
              <a:extLst>
                <a:ext uri="{FF2B5EF4-FFF2-40B4-BE49-F238E27FC236}">
                  <a16:creationId xmlns:a16="http://schemas.microsoft.com/office/drawing/2014/main" id="{CAB0BA78-61C5-0EEF-920E-563890170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1003" name="Oval 43">
              <a:extLst>
                <a:ext uri="{FF2B5EF4-FFF2-40B4-BE49-F238E27FC236}">
                  <a16:creationId xmlns:a16="http://schemas.microsoft.com/office/drawing/2014/main" id="{AF73F633-5D6C-5576-D1D0-FE45CCA6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1004" name="Oval 44">
              <a:extLst>
                <a:ext uri="{FF2B5EF4-FFF2-40B4-BE49-F238E27FC236}">
                  <a16:creationId xmlns:a16="http://schemas.microsoft.com/office/drawing/2014/main" id="{2E444056-79B8-EBC9-109D-44461C23B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1005" name="Oval 45">
              <a:extLst>
                <a:ext uri="{FF2B5EF4-FFF2-40B4-BE49-F238E27FC236}">
                  <a16:creationId xmlns:a16="http://schemas.microsoft.com/office/drawing/2014/main" id="{A468A628-6454-33CD-BF4B-3E009AAB5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1006" name="Oval 46">
              <a:extLst>
                <a:ext uri="{FF2B5EF4-FFF2-40B4-BE49-F238E27FC236}">
                  <a16:creationId xmlns:a16="http://schemas.microsoft.com/office/drawing/2014/main" id="{0117744A-388D-6F39-BA07-D0F129D9D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1007" name="Line 47">
              <a:extLst>
                <a:ext uri="{FF2B5EF4-FFF2-40B4-BE49-F238E27FC236}">
                  <a16:creationId xmlns:a16="http://schemas.microsoft.com/office/drawing/2014/main" id="{16CCBF89-9B95-0C94-BD88-6A1FCC3A2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08" name="Line 48">
              <a:extLst>
                <a:ext uri="{FF2B5EF4-FFF2-40B4-BE49-F238E27FC236}">
                  <a16:creationId xmlns:a16="http://schemas.microsoft.com/office/drawing/2014/main" id="{86E2C7CE-8BB2-C3B7-BC00-C3E1821CF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09" name="Line 49">
              <a:extLst>
                <a:ext uri="{FF2B5EF4-FFF2-40B4-BE49-F238E27FC236}">
                  <a16:creationId xmlns:a16="http://schemas.microsoft.com/office/drawing/2014/main" id="{C93788B7-5E6C-A425-FD49-5093A2732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0" name="Line 50">
              <a:extLst>
                <a:ext uri="{FF2B5EF4-FFF2-40B4-BE49-F238E27FC236}">
                  <a16:creationId xmlns:a16="http://schemas.microsoft.com/office/drawing/2014/main" id="{CB1CDED4-7720-A613-B980-45BA89150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1" name="Line 51">
              <a:extLst>
                <a:ext uri="{FF2B5EF4-FFF2-40B4-BE49-F238E27FC236}">
                  <a16:creationId xmlns:a16="http://schemas.microsoft.com/office/drawing/2014/main" id="{E9A4D86A-3231-DDEB-25CD-5097FA9A7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2" name="Line 52">
              <a:extLst>
                <a:ext uri="{FF2B5EF4-FFF2-40B4-BE49-F238E27FC236}">
                  <a16:creationId xmlns:a16="http://schemas.microsoft.com/office/drawing/2014/main" id="{10681D33-C235-40C9-3158-0B48F1FC9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3" name="Line 53">
              <a:extLst>
                <a:ext uri="{FF2B5EF4-FFF2-40B4-BE49-F238E27FC236}">
                  <a16:creationId xmlns:a16="http://schemas.microsoft.com/office/drawing/2014/main" id="{065FCB80-0EAB-7AAE-31FD-533B317B33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4" name="Freeform 54">
              <a:extLst>
                <a:ext uri="{FF2B5EF4-FFF2-40B4-BE49-F238E27FC236}">
                  <a16:creationId xmlns:a16="http://schemas.microsoft.com/office/drawing/2014/main" id="{963AD141-1FF8-8FAE-4836-160D297E2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5" name="Freeform 55">
              <a:extLst>
                <a:ext uri="{FF2B5EF4-FFF2-40B4-BE49-F238E27FC236}">
                  <a16:creationId xmlns:a16="http://schemas.microsoft.com/office/drawing/2014/main" id="{F3A52EBA-C2FF-7661-DC02-75393D1E6B5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6" name="Freeform 56">
              <a:extLst>
                <a:ext uri="{FF2B5EF4-FFF2-40B4-BE49-F238E27FC236}">
                  <a16:creationId xmlns:a16="http://schemas.microsoft.com/office/drawing/2014/main" id="{8CB9A230-ACD3-3D95-1AD0-B37BC4131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7" name="Freeform 57">
              <a:extLst>
                <a:ext uri="{FF2B5EF4-FFF2-40B4-BE49-F238E27FC236}">
                  <a16:creationId xmlns:a16="http://schemas.microsoft.com/office/drawing/2014/main" id="{65582DA2-E5FB-8D3D-1B74-3CD597370A7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8" name="Freeform 58">
              <a:extLst>
                <a:ext uri="{FF2B5EF4-FFF2-40B4-BE49-F238E27FC236}">
                  <a16:creationId xmlns:a16="http://schemas.microsoft.com/office/drawing/2014/main" id="{D9E406A1-9EB1-7088-D5FE-F48D56596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19" name="Text Box 59">
              <a:extLst>
                <a:ext uri="{FF2B5EF4-FFF2-40B4-BE49-F238E27FC236}">
                  <a16:creationId xmlns:a16="http://schemas.microsoft.com/office/drawing/2014/main" id="{8A6E1A6E-54B6-23FE-67AF-35ED4C3F3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0" name="Text Box 60">
              <a:extLst>
                <a:ext uri="{FF2B5EF4-FFF2-40B4-BE49-F238E27FC236}">
                  <a16:creationId xmlns:a16="http://schemas.microsoft.com/office/drawing/2014/main" id="{DB0C7A59-8841-8EE4-3145-6391DA856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1" name="Text Box 61">
              <a:extLst>
                <a:ext uri="{FF2B5EF4-FFF2-40B4-BE49-F238E27FC236}">
                  <a16:creationId xmlns:a16="http://schemas.microsoft.com/office/drawing/2014/main" id="{7CCEE5AE-B6D1-A4DE-2E99-7F089C542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2" name="Text Box 62">
              <a:extLst>
                <a:ext uri="{FF2B5EF4-FFF2-40B4-BE49-F238E27FC236}">
                  <a16:creationId xmlns:a16="http://schemas.microsoft.com/office/drawing/2014/main" id="{20B2DEEE-82E9-587B-5154-ADFCF422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3" name="Text Box 63">
              <a:extLst>
                <a:ext uri="{FF2B5EF4-FFF2-40B4-BE49-F238E27FC236}">
                  <a16:creationId xmlns:a16="http://schemas.microsoft.com/office/drawing/2014/main" id="{AEBEC3E1-B1DC-73FB-4626-C459436CD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4" name="Text Box 64">
              <a:extLst>
                <a:ext uri="{FF2B5EF4-FFF2-40B4-BE49-F238E27FC236}">
                  <a16:creationId xmlns:a16="http://schemas.microsoft.com/office/drawing/2014/main" id="{5C240ED3-FBAD-B5F9-ACEE-DC1B729ED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5" name="Text Box 65">
              <a:extLst>
                <a:ext uri="{FF2B5EF4-FFF2-40B4-BE49-F238E27FC236}">
                  <a16:creationId xmlns:a16="http://schemas.microsoft.com/office/drawing/2014/main" id="{30C542C2-33F9-BC0A-1B23-2828FC295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6" name="Text Box 66">
              <a:extLst>
                <a:ext uri="{FF2B5EF4-FFF2-40B4-BE49-F238E27FC236}">
                  <a16:creationId xmlns:a16="http://schemas.microsoft.com/office/drawing/2014/main" id="{B3193338-F1F7-44E7-9436-5F8352A4E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1027" name="Text Box 67">
              <a:extLst>
                <a:ext uri="{FF2B5EF4-FFF2-40B4-BE49-F238E27FC236}">
                  <a16:creationId xmlns:a16="http://schemas.microsoft.com/office/drawing/2014/main" id="{7E8E6A65-036D-AAE8-60FB-97B908685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28" name="Text Box 68">
              <a:extLst>
                <a:ext uri="{FF2B5EF4-FFF2-40B4-BE49-F238E27FC236}">
                  <a16:creationId xmlns:a16="http://schemas.microsoft.com/office/drawing/2014/main" id="{7C2FDCFD-15EC-5950-82C2-837D1D41A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29" name="Text Box 69">
              <a:extLst>
                <a:ext uri="{FF2B5EF4-FFF2-40B4-BE49-F238E27FC236}">
                  <a16:creationId xmlns:a16="http://schemas.microsoft.com/office/drawing/2014/main" id="{5609C86F-EF2D-AABF-892E-189121FF4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30" name="Text Box 70">
              <a:extLst>
                <a:ext uri="{FF2B5EF4-FFF2-40B4-BE49-F238E27FC236}">
                  <a16:creationId xmlns:a16="http://schemas.microsoft.com/office/drawing/2014/main" id="{FEE1FD6F-26BB-CE89-E027-E1AEC0C0C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31" name="Text Box 71">
              <a:extLst>
                <a:ext uri="{FF2B5EF4-FFF2-40B4-BE49-F238E27FC236}">
                  <a16:creationId xmlns:a16="http://schemas.microsoft.com/office/drawing/2014/main" id="{22CB211F-87BE-C76D-53A3-C5CBE2B8A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32" name="Text Box 72">
              <a:extLst>
                <a:ext uri="{FF2B5EF4-FFF2-40B4-BE49-F238E27FC236}">
                  <a16:creationId xmlns:a16="http://schemas.microsoft.com/office/drawing/2014/main" id="{67403749-C429-9665-F561-95884A696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33" name="Text Box 73">
              <a:extLst>
                <a:ext uri="{FF2B5EF4-FFF2-40B4-BE49-F238E27FC236}">
                  <a16:creationId xmlns:a16="http://schemas.microsoft.com/office/drawing/2014/main" id="{6C0F04E2-F206-F739-DCEB-292B3B7E8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1034" name="Text Box 74">
              <a:extLst>
                <a:ext uri="{FF2B5EF4-FFF2-40B4-BE49-F238E27FC236}">
                  <a16:creationId xmlns:a16="http://schemas.microsoft.com/office/drawing/2014/main" id="{DB909DB5-DC94-4E2E-1594-32D621543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grpSp>
        <p:nvGrpSpPr>
          <p:cNvPr id="41036" name="Group 76">
            <a:extLst>
              <a:ext uri="{FF2B5EF4-FFF2-40B4-BE49-F238E27FC236}">
                <a16:creationId xmlns:a16="http://schemas.microsoft.com/office/drawing/2014/main" id="{DF789FC4-BB15-9E86-5A7C-38C290BB64B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828800" cy="4267200"/>
            <a:chOff x="2784" y="1200"/>
            <a:chExt cx="1152" cy="2688"/>
          </a:xfrm>
        </p:grpSpPr>
        <p:sp>
          <p:nvSpPr>
            <p:cNvPr id="41037" name="Rectangle 77">
              <a:extLst>
                <a:ext uri="{FF2B5EF4-FFF2-40B4-BE49-F238E27FC236}">
                  <a16:creationId xmlns:a16="http://schemas.microsoft.com/office/drawing/2014/main" id="{340B705C-1E54-48D3-294D-01EC5937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38" name="Rectangle 78">
              <a:extLst>
                <a:ext uri="{FF2B5EF4-FFF2-40B4-BE49-F238E27FC236}">
                  <a16:creationId xmlns:a16="http://schemas.microsoft.com/office/drawing/2014/main" id="{92E26569-2EF5-55C8-3FE8-AF6F6BEEE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39" name="Rectangle 79">
              <a:extLst>
                <a:ext uri="{FF2B5EF4-FFF2-40B4-BE49-F238E27FC236}">
                  <a16:creationId xmlns:a16="http://schemas.microsoft.com/office/drawing/2014/main" id="{4E14E401-7A18-12F9-AF96-D8B4923D8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0" name="Rectangle 80">
              <a:extLst>
                <a:ext uri="{FF2B5EF4-FFF2-40B4-BE49-F238E27FC236}">
                  <a16:creationId xmlns:a16="http://schemas.microsoft.com/office/drawing/2014/main" id="{3EF69A6B-6DD5-B643-86AB-7A57B0DE6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1" name="Rectangle 81">
              <a:extLst>
                <a:ext uri="{FF2B5EF4-FFF2-40B4-BE49-F238E27FC236}">
                  <a16:creationId xmlns:a16="http://schemas.microsoft.com/office/drawing/2014/main" id="{AA73BDC7-8023-FB96-90A1-746FE413A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2" name="Rectangle 82">
              <a:extLst>
                <a:ext uri="{FF2B5EF4-FFF2-40B4-BE49-F238E27FC236}">
                  <a16:creationId xmlns:a16="http://schemas.microsoft.com/office/drawing/2014/main" id="{00D3F616-4DB1-A3E7-1813-A7BFF28D2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3" name="Rectangle 83">
              <a:extLst>
                <a:ext uri="{FF2B5EF4-FFF2-40B4-BE49-F238E27FC236}">
                  <a16:creationId xmlns:a16="http://schemas.microsoft.com/office/drawing/2014/main" id="{FBA7BD77-FB18-34A6-8505-BE11F6952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4" name="Rectangle 84">
              <a:extLst>
                <a:ext uri="{FF2B5EF4-FFF2-40B4-BE49-F238E27FC236}">
                  <a16:creationId xmlns:a16="http://schemas.microsoft.com/office/drawing/2014/main" id="{A8678E1D-719E-5FA2-9C47-8981E2760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5" name="Rectangle 85">
              <a:extLst>
                <a:ext uri="{FF2B5EF4-FFF2-40B4-BE49-F238E27FC236}">
                  <a16:creationId xmlns:a16="http://schemas.microsoft.com/office/drawing/2014/main" id="{971F2BF8-CDA8-291D-FABD-BC4224375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1046" name="Text Box 86">
            <a:extLst>
              <a:ext uri="{FF2B5EF4-FFF2-40B4-BE49-F238E27FC236}">
                <a16:creationId xmlns:a16="http://schemas.microsoft.com/office/drawing/2014/main" id="{3EB670BD-0970-C18A-5256-B39744FE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417" y="1905001"/>
            <a:ext cx="8739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h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b</a:t>
            </a:r>
          </a:p>
          <a:p>
            <a:pPr algn="ctr"/>
            <a:r>
              <a:rPr lang="en-US" altLang="en-US"/>
              <a:t>f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? f</a:t>
            </a:r>
          </a:p>
        </p:txBody>
      </p:sp>
      <p:sp>
        <p:nvSpPr>
          <p:cNvPr id="41047" name="Line 87">
            <a:extLst>
              <a:ext uri="{FF2B5EF4-FFF2-40B4-BE49-F238E27FC236}">
                <a16:creationId xmlns:a16="http://schemas.microsoft.com/office/drawing/2014/main" id="{E092AA59-2D53-06CF-BA96-243347646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209800"/>
            <a:ext cx="1066800" cy="1828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048" name="Rectangle 88">
            <a:extLst>
              <a:ext uri="{FF2B5EF4-FFF2-40B4-BE49-F238E27FC236}">
                <a16:creationId xmlns:a16="http://schemas.microsoft.com/office/drawing/2014/main" id="{10B511DD-443E-1B51-FE0A-451D28B8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609600" cy="609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41053" name="Group 93">
            <a:extLst>
              <a:ext uri="{FF2B5EF4-FFF2-40B4-BE49-F238E27FC236}">
                <a16:creationId xmlns:a16="http://schemas.microsoft.com/office/drawing/2014/main" id="{861FDC9B-08A5-A584-27C8-517366C912B2}"/>
              </a:ext>
            </a:extLst>
          </p:cNvPr>
          <p:cNvGrpSpPr>
            <a:grpSpLocks/>
          </p:cNvGrpSpPr>
          <p:nvPr/>
        </p:nvGrpSpPr>
        <p:grpSpPr bwMode="auto">
          <a:xfrm>
            <a:off x="6858001" y="1905000"/>
            <a:ext cx="2505076" cy="3962400"/>
            <a:chOff x="3360" y="1200"/>
            <a:chExt cx="1578" cy="2496"/>
          </a:xfrm>
        </p:grpSpPr>
        <p:sp>
          <p:nvSpPr>
            <p:cNvPr id="41049" name="Text Box 89">
              <a:extLst>
                <a:ext uri="{FF2B5EF4-FFF2-40B4-BE49-F238E27FC236}">
                  <a16:creationId xmlns:a16="http://schemas.microsoft.com/office/drawing/2014/main" id="{C491A588-A30C-E7C7-18E4-F8440A24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1200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Maybe.</a:t>
              </a:r>
            </a:p>
            <a:p>
              <a:pPr algn="ctr"/>
              <a:r>
                <a:rPr lang="en-US" altLang="en-US"/>
                <a:t>Yes.</a:t>
              </a:r>
            </a:p>
          </p:txBody>
        </p:sp>
        <p:sp>
          <p:nvSpPr>
            <p:cNvPr id="41050" name="Line 90">
              <a:extLst>
                <a:ext uri="{FF2B5EF4-FFF2-40B4-BE49-F238E27FC236}">
                  <a16:creationId xmlns:a16="http://schemas.microsoft.com/office/drawing/2014/main" id="{D5B14D9D-961D-24CB-1E6D-855DCCEA1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344"/>
              <a:ext cx="1008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1052" name="Text Box 92">
            <a:extLst>
              <a:ext uri="{FF2B5EF4-FFF2-40B4-BE49-F238E27FC236}">
                <a16:creationId xmlns:a16="http://schemas.microsoft.com/office/drawing/2014/main" id="{78E70393-1613-9C7D-0DFA-253DA40A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00" y="5867400"/>
            <a:ext cx="6639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(a,e)</a:t>
            </a:r>
          </a:p>
        </p:txBody>
      </p:sp>
      <p:sp>
        <p:nvSpPr>
          <p:cNvPr id="41055" name="Text Box 95">
            <a:extLst>
              <a:ext uri="{FF2B5EF4-FFF2-40B4-BE49-F238E27FC236}">
                <a16:creationId xmlns:a16="http://schemas.microsoft.com/office/drawing/2014/main" id="{AA4031CD-3CF8-7BBD-8160-92AFBAA0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56ABC-95EF-D10A-816C-98B18699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FEC1-5513-432F-BD49-57850BED45D2}" type="slidenum">
              <a:rPr lang="en-US" altLang="en-US"/>
              <a:pPr/>
              <a:t>38</a:t>
            </a:fld>
            <a:endParaRPr lang="en-US" altLang="en-US"/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DCA25E98-0B57-0C73-C567-7E6E4D6384ED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1B0A3320-01C3-404A-2643-7596273F1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89" name="Line 5">
              <a:extLst>
                <a:ext uri="{FF2B5EF4-FFF2-40B4-BE49-F238E27FC236}">
                  <a16:creationId xmlns:a16="http://schemas.microsoft.com/office/drawing/2014/main" id="{B6E82170-1969-17B7-77FC-E66086865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0" name="Line 6">
              <a:extLst>
                <a:ext uri="{FF2B5EF4-FFF2-40B4-BE49-F238E27FC236}">
                  <a16:creationId xmlns:a16="http://schemas.microsoft.com/office/drawing/2014/main" id="{52890C82-3B46-E4A8-9771-DE0C075F7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1" name="Line 7">
              <a:extLst>
                <a:ext uri="{FF2B5EF4-FFF2-40B4-BE49-F238E27FC236}">
                  <a16:creationId xmlns:a16="http://schemas.microsoft.com/office/drawing/2014/main" id="{0607987D-8F4C-328A-92E5-18890D6C6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2" name="Line 8">
              <a:extLst>
                <a:ext uri="{FF2B5EF4-FFF2-40B4-BE49-F238E27FC236}">
                  <a16:creationId xmlns:a16="http://schemas.microsoft.com/office/drawing/2014/main" id="{E554FF99-EB83-A551-2215-B215D6367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B56B6729-5843-A2B3-1FD3-F7FC2A5A8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3EE75634-F477-08C3-7522-276A45CB3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5" name="Line 11">
              <a:extLst>
                <a:ext uri="{FF2B5EF4-FFF2-40B4-BE49-F238E27FC236}">
                  <a16:creationId xmlns:a16="http://schemas.microsoft.com/office/drawing/2014/main" id="{6DCA2A31-CEDD-860B-DCDE-6B2D38DAD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A08F675A-6108-0C34-0F6A-2B4A9152C9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6B77B6B9-E2C4-5B56-A93C-C26463D6EC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636525AB-90B6-9112-50BE-4A69FB580E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999" name="Line 15">
              <a:extLst>
                <a:ext uri="{FF2B5EF4-FFF2-40B4-BE49-F238E27FC236}">
                  <a16:creationId xmlns:a16="http://schemas.microsoft.com/office/drawing/2014/main" id="{85B8B4BD-0D5C-9D21-268F-78717A7645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5FA59667-E1A2-E9A8-E419-033D720BA1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D21229D1-D6EC-6BA7-5939-E63AB44019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02" name="Line 18">
              <a:extLst>
                <a:ext uri="{FF2B5EF4-FFF2-40B4-BE49-F238E27FC236}">
                  <a16:creationId xmlns:a16="http://schemas.microsoft.com/office/drawing/2014/main" id="{E0561F55-2886-5316-2C9D-82C076C10E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03" name="Line 19">
              <a:extLst>
                <a:ext uri="{FF2B5EF4-FFF2-40B4-BE49-F238E27FC236}">
                  <a16:creationId xmlns:a16="http://schemas.microsoft.com/office/drawing/2014/main" id="{F00EE2B5-B0FD-79B7-7144-E9F4FF34E3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04" name="Text Box 20">
              <a:extLst>
                <a:ext uri="{FF2B5EF4-FFF2-40B4-BE49-F238E27FC236}">
                  <a16:creationId xmlns:a16="http://schemas.microsoft.com/office/drawing/2014/main" id="{FF9CA6C7-2E89-142C-05EA-E38C51209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2005" name="Text Box 21">
              <a:extLst>
                <a:ext uri="{FF2B5EF4-FFF2-40B4-BE49-F238E27FC236}">
                  <a16:creationId xmlns:a16="http://schemas.microsoft.com/office/drawing/2014/main" id="{56A42CE2-B6FB-0E0F-2464-F7BA5EC0B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2006" name="Text Box 22">
              <a:extLst>
                <a:ext uri="{FF2B5EF4-FFF2-40B4-BE49-F238E27FC236}">
                  <a16:creationId xmlns:a16="http://schemas.microsoft.com/office/drawing/2014/main" id="{424198DD-7F2F-328A-640A-FD240B0B1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2007" name="Text Box 23">
              <a:extLst>
                <a:ext uri="{FF2B5EF4-FFF2-40B4-BE49-F238E27FC236}">
                  <a16:creationId xmlns:a16="http://schemas.microsoft.com/office/drawing/2014/main" id="{061311A4-1E8A-BA4A-1BE4-D3A0E7850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2008" name="Text Box 24">
              <a:extLst>
                <a:ext uri="{FF2B5EF4-FFF2-40B4-BE49-F238E27FC236}">
                  <a16:creationId xmlns:a16="http://schemas.microsoft.com/office/drawing/2014/main" id="{20A78651-A62C-6502-337A-BCDBB64FD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2009" name="Text Box 25">
              <a:extLst>
                <a:ext uri="{FF2B5EF4-FFF2-40B4-BE49-F238E27FC236}">
                  <a16:creationId xmlns:a16="http://schemas.microsoft.com/office/drawing/2014/main" id="{D0F480C2-D1D4-8362-36C3-7E730B851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2010" name="Text Box 26">
              <a:extLst>
                <a:ext uri="{FF2B5EF4-FFF2-40B4-BE49-F238E27FC236}">
                  <a16:creationId xmlns:a16="http://schemas.microsoft.com/office/drawing/2014/main" id="{C456B106-8030-7B96-7B3D-F72E0AD4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2011" name="Text Box 27">
              <a:extLst>
                <a:ext uri="{FF2B5EF4-FFF2-40B4-BE49-F238E27FC236}">
                  <a16:creationId xmlns:a16="http://schemas.microsoft.com/office/drawing/2014/main" id="{CE4BAA66-147F-20F7-FAB4-539241F75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2012" name="Text Box 28">
              <a:extLst>
                <a:ext uri="{FF2B5EF4-FFF2-40B4-BE49-F238E27FC236}">
                  <a16:creationId xmlns:a16="http://schemas.microsoft.com/office/drawing/2014/main" id="{9A967251-2B94-D494-F0D0-B170453CD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2013" name="Text Box 29">
              <a:extLst>
                <a:ext uri="{FF2B5EF4-FFF2-40B4-BE49-F238E27FC236}">
                  <a16:creationId xmlns:a16="http://schemas.microsoft.com/office/drawing/2014/main" id="{7E41AF2E-4477-E44C-6C95-2BB132041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2014" name="Text Box 30">
              <a:extLst>
                <a:ext uri="{FF2B5EF4-FFF2-40B4-BE49-F238E27FC236}">
                  <a16:creationId xmlns:a16="http://schemas.microsoft.com/office/drawing/2014/main" id="{93175E29-1ED7-580C-0822-E70C901C0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2015" name="Text Box 31">
              <a:extLst>
                <a:ext uri="{FF2B5EF4-FFF2-40B4-BE49-F238E27FC236}">
                  <a16:creationId xmlns:a16="http://schemas.microsoft.com/office/drawing/2014/main" id="{4F94A7D9-1FD1-FF65-737A-28FBE00D7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2016" name="Text Box 32">
              <a:extLst>
                <a:ext uri="{FF2B5EF4-FFF2-40B4-BE49-F238E27FC236}">
                  <a16:creationId xmlns:a16="http://schemas.microsoft.com/office/drawing/2014/main" id="{29392A9E-1E05-6CC6-66B8-D36D72505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2017" name="Text Box 33">
              <a:extLst>
                <a:ext uri="{FF2B5EF4-FFF2-40B4-BE49-F238E27FC236}">
                  <a16:creationId xmlns:a16="http://schemas.microsoft.com/office/drawing/2014/main" id="{4DFAF737-D4BE-A0B3-B862-ED47FD5AE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2027" name="Group 43">
            <a:extLst>
              <a:ext uri="{FF2B5EF4-FFF2-40B4-BE49-F238E27FC236}">
                <a16:creationId xmlns:a16="http://schemas.microsoft.com/office/drawing/2014/main" id="{83BB248A-E6B0-D1EF-B8F5-044144EB940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2028" name="Line 44">
              <a:extLst>
                <a:ext uri="{FF2B5EF4-FFF2-40B4-BE49-F238E27FC236}">
                  <a16:creationId xmlns:a16="http://schemas.microsoft.com/office/drawing/2014/main" id="{BE37CDC0-9605-71A3-3B18-95D2DC838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9" name="Line 45">
              <a:extLst>
                <a:ext uri="{FF2B5EF4-FFF2-40B4-BE49-F238E27FC236}">
                  <a16:creationId xmlns:a16="http://schemas.microsoft.com/office/drawing/2014/main" id="{4ED1EE7F-EB2C-3BE8-F5C1-29EFF21A5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30" name="Line 46">
              <a:extLst>
                <a:ext uri="{FF2B5EF4-FFF2-40B4-BE49-F238E27FC236}">
                  <a16:creationId xmlns:a16="http://schemas.microsoft.com/office/drawing/2014/main" id="{A4A689AE-2D44-D1BF-0ED7-DF86ADA0B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31" name="Line 47">
              <a:extLst>
                <a:ext uri="{FF2B5EF4-FFF2-40B4-BE49-F238E27FC236}">
                  <a16:creationId xmlns:a16="http://schemas.microsoft.com/office/drawing/2014/main" id="{9D23A20E-8659-86DC-6077-E766BF924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32" name="Line 48">
              <a:extLst>
                <a:ext uri="{FF2B5EF4-FFF2-40B4-BE49-F238E27FC236}">
                  <a16:creationId xmlns:a16="http://schemas.microsoft.com/office/drawing/2014/main" id="{446C7EF8-E77A-C337-1751-284BD90A6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33" name="Oval 49">
              <a:extLst>
                <a:ext uri="{FF2B5EF4-FFF2-40B4-BE49-F238E27FC236}">
                  <a16:creationId xmlns:a16="http://schemas.microsoft.com/office/drawing/2014/main" id="{99FC221F-6507-77EF-DE2F-8D93D3B8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2034" name="Oval 50">
              <a:extLst>
                <a:ext uri="{FF2B5EF4-FFF2-40B4-BE49-F238E27FC236}">
                  <a16:creationId xmlns:a16="http://schemas.microsoft.com/office/drawing/2014/main" id="{EA57CA84-6FD9-9D0E-2581-E1F709F98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2035" name="Oval 51">
              <a:extLst>
                <a:ext uri="{FF2B5EF4-FFF2-40B4-BE49-F238E27FC236}">
                  <a16:creationId xmlns:a16="http://schemas.microsoft.com/office/drawing/2014/main" id="{EBCFB192-4989-4A92-B93D-CC55239A5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2036" name="Oval 52">
              <a:extLst>
                <a:ext uri="{FF2B5EF4-FFF2-40B4-BE49-F238E27FC236}">
                  <a16:creationId xmlns:a16="http://schemas.microsoft.com/office/drawing/2014/main" id="{B5CC298F-8983-8B70-6765-47236DED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2037" name="Oval 53">
              <a:extLst>
                <a:ext uri="{FF2B5EF4-FFF2-40B4-BE49-F238E27FC236}">
                  <a16:creationId xmlns:a16="http://schemas.microsoft.com/office/drawing/2014/main" id="{48BB83A5-27FE-F3EA-98FC-A3982B32B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2038" name="Oval 54">
              <a:extLst>
                <a:ext uri="{FF2B5EF4-FFF2-40B4-BE49-F238E27FC236}">
                  <a16:creationId xmlns:a16="http://schemas.microsoft.com/office/drawing/2014/main" id="{93664CF3-E632-95F9-2B6E-8E552F8EE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2039" name="Oval 55">
              <a:extLst>
                <a:ext uri="{FF2B5EF4-FFF2-40B4-BE49-F238E27FC236}">
                  <a16:creationId xmlns:a16="http://schemas.microsoft.com/office/drawing/2014/main" id="{7CC17102-C8ED-F062-2E98-526990BD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2040" name="Oval 56">
              <a:extLst>
                <a:ext uri="{FF2B5EF4-FFF2-40B4-BE49-F238E27FC236}">
                  <a16:creationId xmlns:a16="http://schemas.microsoft.com/office/drawing/2014/main" id="{0E4161B8-1AF7-E861-0F31-EB719940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2041" name="Line 57">
              <a:extLst>
                <a:ext uri="{FF2B5EF4-FFF2-40B4-BE49-F238E27FC236}">
                  <a16:creationId xmlns:a16="http://schemas.microsoft.com/office/drawing/2014/main" id="{65524F14-21BA-A109-3863-E2367F363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2" name="Line 58">
              <a:extLst>
                <a:ext uri="{FF2B5EF4-FFF2-40B4-BE49-F238E27FC236}">
                  <a16:creationId xmlns:a16="http://schemas.microsoft.com/office/drawing/2014/main" id="{D50E46DF-472B-B03C-7C71-D5DDB30F3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3" name="Line 59">
              <a:extLst>
                <a:ext uri="{FF2B5EF4-FFF2-40B4-BE49-F238E27FC236}">
                  <a16:creationId xmlns:a16="http://schemas.microsoft.com/office/drawing/2014/main" id="{5ECC346A-0D36-F300-0A8D-9F30FB303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4" name="Line 60">
              <a:extLst>
                <a:ext uri="{FF2B5EF4-FFF2-40B4-BE49-F238E27FC236}">
                  <a16:creationId xmlns:a16="http://schemas.microsoft.com/office/drawing/2014/main" id="{D3D72CD6-EBA5-E863-F992-C6F0891BE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5" name="Line 61">
              <a:extLst>
                <a:ext uri="{FF2B5EF4-FFF2-40B4-BE49-F238E27FC236}">
                  <a16:creationId xmlns:a16="http://schemas.microsoft.com/office/drawing/2014/main" id="{0A11243F-BAD4-327C-B5C2-68226FBA3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6" name="Line 62">
              <a:extLst>
                <a:ext uri="{FF2B5EF4-FFF2-40B4-BE49-F238E27FC236}">
                  <a16:creationId xmlns:a16="http://schemas.microsoft.com/office/drawing/2014/main" id="{F59593A8-79A0-695F-6AD1-6329A9912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7" name="Line 63">
              <a:extLst>
                <a:ext uri="{FF2B5EF4-FFF2-40B4-BE49-F238E27FC236}">
                  <a16:creationId xmlns:a16="http://schemas.microsoft.com/office/drawing/2014/main" id="{7E11381E-50B6-229D-CD52-DA41BBBF4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8" name="Freeform 64">
              <a:extLst>
                <a:ext uri="{FF2B5EF4-FFF2-40B4-BE49-F238E27FC236}">
                  <a16:creationId xmlns:a16="http://schemas.microsoft.com/office/drawing/2014/main" id="{22C6B9A6-CB3F-2152-A342-ABE892F10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49" name="Freeform 65">
              <a:extLst>
                <a:ext uri="{FF2B5EF4-FFF2-40B4-BE49-F238E27FC236}">
                  <a16:creationId xmlns:a16="http://schemas.microsoft.com/office/drawing/2014/main" id="{D0C3F5C0-7C44-58D5-600D-C899583D0D3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50" name="Freeform 66">
              <a:extLst>
                <a:ext uri="{FF2B5EF4-FFF2-40B4-BE49-F238E27FC236}">
                  <a16:creationId xmlns:a16="http://schemas.microsoft.com/office/drawing/2014/main" id="{3CF4D0CE-7A1A-A82A-FB8A-C2ECAA60B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51" name="Freeform 67">
              <a:extLst>
                <a:ext uri="{FF2B5EF4-FFF2-40B4-BE49-F238E27FC236}">
                  <a16:creationId xmlns:a16="http://schemas.microsoft.com/office/drawing/2014/main" id="{4C83EC9D-DDA8-9E04-CB06-5E9AA658D06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52" name="Freeform 68">
              <a:extLst>
                <a:ext uri="{FF2B5EF4-FFF2-40B4-BE49-F238E27FC236}">
                  <a16:creationId xmlns:a16="http://schemas.microsoft.com/office/drawing/2014/main" id="{CD733C93-B1C0-4FCE-8A51-7E90C9ABD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53" name="Text Box 69">
              <a:extLst>
                <a:ext uri="{FF2B5EF4-FFF2-40B4-BE49-F238E27FC236}">
                  <a16:creationId xmlns:a16="http://schemas.microsoft.com/office/drawing/2014/main" id="{4B46E1ED-9A66-1F9B-974E-DB86F5653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4" name="Text Box 70">
              <a:extLst>
                <a:ext uri="{FF2B5EF4-FFF2-40B4-BE49-F238E27FC236}">
                  <a16:creationId xmlns:a16="http://schemas.microsoft.com/office/drawing/2014/main" id="{88578D02-6F19-669C-D21B-81F36605D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5" name="Text Box 71">
              <a:extLst>
                <a:ext uri="{FF2B5EF4-FFF2-40B4-BE49-F238E27FC236}">
                  <a16:creationId xmlns:a16="http://schemas.microsoft.com/office/drawing/2014/main" id="{FC008C15-027B-7E77-F34E-5E1BCDD9F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6" name="Text Box 72">
              <a:extLst>
                <a:ext uri="{FF2B5EF4-FFF2-40B4-BE49-F238E27FC236}">
                  <a16:creationId xmlns:a16="http://schemas.microsoft.com/office/drawing/2014/main" id="{206955BF-D253-5114-BD26-297676503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7" name="Text Box 73">
              <a:extLst>
                <a:ext uri="{FF2B5EF4-FFF2-40B4-BE49-F238E27FC236}">
                  <a16:creationId xmlns:a16="http://schemas.microsoft.com/office/drawing/2014/main" id="{0211D70B-60A2-9228-D4E5-C2D6F260A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8" name="Text Box 74">
              <a:extLst>
                <a:ext uri="{FF2B5EF4-FFF2-40B4-BE49-F238E27FC236}">
                  <a16:creationId xmlns:a16="http://schemas.microsoft.com/office/drawing/2014/main" id="{49253024-A802-56C0-0287-7871E8738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59" name="Text Box 75">
              <a:extLst>
                <a:ext uri="{FF2B5EF4-FFF2-40B4-BE49-F238E27FC236}">
                  <a16:creationId xmlns:a16="http://schemas.microsoft.com/office/drawing/2014/main" id="{8D618F7E-DF23-6F0B-137B-2AA37AAF2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60" name="Text Box 76">
              <a:extLst>
                <a:ext uri="{FF2B5EF4-FFF2-40B4-BE49-F238E27FC236}">
                  <a16:creationId xmlns:a16="http://schemas.microsoft.com/office/drawing/2014/main" id="{90584D70-A6E2-3123-C893-C156DC3CD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2061" name="Text Box 77">
              <a:extLst>
                <a:ext uri="{FF2B5EF4-FFF2-40B4-BE49-F238E27FC236}">
                  <a16:creationId xmlns:a16="http://schemas.microsoft.com/office/drawing/2014/main" id="{E564ADFB-1EC7-17C1-825A-2976AAB05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2" name="Text Box 78">
              <a:extLst>
                <a:ext uri="{FF2B5EF4-FFF2-40B4-BE49-F238E27FC236}">
                  <a16:creationId xmlns:a16="http://schemas.microsoft.com/office/drawing/2014/main" id="{BE34F938-E8F6-0257-277A-7ED46106D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3" name="Text Box 79">
              <a:extLst>
                <a:ext uri="{FF2B5EF4-FFF2-40B4-BE49-F238E27FC236}">
                  <a16:creationId xmlns:a16="http://schemas.microsoft.com/office/drawing/2014/main" id="{A75FC792-23B5-4140-58F2-0BE9AD3AC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4" name="Text Box 80">
              <a:extLst>
                <a:ext uri="{FF2B5EF4-FFF2-40B4-BE49-F238E27FC236}">
                  <a16:creationId xmlns:a16="http://schemas.microsoft.com/office/drawing/2014/main" id="{0796D3E1-20CB-C155-236D-5F8E13CCB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5" name="Text Box 81">
              <a:extLst>
                <a:ext uri="{FF2B5EF4-FFF2-40B4-BE49-F238E27FC236}">
                  <a16:creationId xmlns:a16="http://schemas.microsoft.com/office/drawing/2014/main" id="{6A4B5E0C-08CC-F8BC-F876-F3EE4C087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6" name="Text Box 82">
              <a:extLst>
                <a:ext uri="{FF2B5EF4-FFF2-40B4-BE49-F238E27FC236}">
                  <a16:creationId xmlns:a16="http://schemas.microsoft.com/office/drawing/2014/main" id="{167B3A8D-D266-F772-9552-FDF5D5A11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7" name="Text Box 83">
              <a:extLst>
                <a:ext uri="{FF2B5EF4-FFF2-40B4-BE49-F238E27FC236}">
                  <a16:creationId xmlns:a16="http://schemas.microsoft.com/office/drawing/2014/main" id="{8EC46F9C-C031-80C4-8DD0-9D2C124A6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2068" name="Text Box 84">
              <a:extLst>
                <a:ext uri="{FF2B5EF4-FFF2-40B4-BE49-F238E27FC236}">
                  <a16:creationId xmlns:a16="http://schemas.microsoft.com/office/drawing/2014/main" id="{32E442A0-42B6-8B8B-FDA6-8492B80F3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grpSp>
        <p:nvGrpSpPr>
          <p:cNvPr id="42085" name="Group 101">
            <a:extLst>
              <a:ext uri="{FF2B5EF4-FFF2-40B4-BE49-F238E27FC236}">
                <a16:creationId xmlns:a16="http://schemas.microsoft.com/office/drawing/2014/main" id="{386446D5-4248-530D-E79E-6266762B95C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828800" cy="4300538"/>
            <a:chOff x="2784" y="1200"/>
            <a:chExt cx="1152" cy="2709"/>
          </a:xfrm>
        </p:grpSpPr>
        <p:sp>
          <p:nvSpPr>
            <p:cNvPr id="42020" name="Rectangle 36">
              <a:extLst>
                <a:ext uri="{FF2B5EF4-FFF2-40B4-BE49-F238E27FC236}">
                  <a16:creationId xmlns:a16="http://schemas.microsoft.com/office/drawing/2014/main" id="{AC7538FD-82FF-0297-C056-FB239D4C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1" name="Rectangle 37">
              <a:extLst>
                <a:ext uri="{FF2B5EF4-FFF2-40B4-BE49-F238E27FC236}">
                  <a16:creationId xmlns:a16="http://schemas.microsoft.com/office/drawing/2014/main" id="{00644F79-3796-EB51-396F-8A485EFC0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2" name="Rectangle 38">
              <a:extLst>
                <a:ext uri="{FF2B5EF4-FFF2-40B4-BE49-F238E27FC236}">
                  <a16:creationId xmlns:a16="http://schemas.microsoft.com/office/drawing/2014/main" id="{A3AAB7F3-0FC5-B10F-4580-66312525D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3" name="Rectangle 39">
              <a:extLst>
                <a:ext uri="{FF2B5EF4-FFF2-40B4-BE49-F238E27FC236}">
                  <a16:creationId xmlns:a16="http://schemas.microsoft.com/office/drawing/2014/main" id="{30F3E63D-4DCD-4D13-9959-FA81884BD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4" name="Rectangle 40">
              <a:extLst>
                <a:ext uri="{FF2B5EF4-FFF2-40B4-BE49-F238E27FC236}">
                  <a16:creationId xmlns:a16="http://schemas.microsoft.com/office/drawing/2014/main" id="{3843E94E-2294-A6D3-D7A5-43B97B802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5" name="Rectangle 41">
              <a:extLst>
                <a:ext uri="{FF2B5EF4-FFF2-40B4-BE49-F238E27FC236}">
                  <a16:creationId xmlns:a16="http://schemas.microsoft.com/office/drawing/2014/main" id="{7CE1CA1D-B8E2-11CE-37CE-719D726FF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26" name="Rectangle 42">
              <a:extLst>
                <a:ext uri="{FF2B5EF4-FFF2-40B4-BE49-F238E27FC236}">
                  <a16:creationId xmlns:a16="http://schemas.microsoft.com/office/drawing/2014/main" id="{03158D9C-089E-F312-F45B-4A3099EF0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69" name="Rectangle 85">
              <a:extLst>
                <a:ext uri="{FF2B5EF4-FFF2-40B4-BE49-F238E27FC236}">
                  <a16:creationId xmlns:a16="http://schemas.microsoft.com/office/drawing/2014/main" id="{4F950937-ABC5-BB5D-2B52-55F5370C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70" name="Rectangle 86">
              <a:extLst>
                <a:ext uri="{FF2B5EF4-FFF2-40B4-BE49-F238E27FC236}">
                  <a16:creationId xmlns:a16="http://schemas.microsoft.com/office/drawing/2014/main" id="{B8280212-C751-14FE-F0FB-EA3DC5B64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2072" name="Text Box 88">
              <a:extLst>
                <a:ext uri="{FF2B5EF4-FFF2-40B4-BE49-F238E27FC236}">
                  <a16:creationId xmlns:a16="http://schemas.microsoft.com/office/drawing/2014/main" id="{789522A0-00F0-4E2E-7A9D-8C9BFE893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3696"/>
              <a:ext cx="4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(a,e)</a:t>
              </a:r>
            </a:p>
          </p:txBody>
        </p:sp>
      </p:grpSp>
      <p:sp>
        <p:nvSpPr>
          <p:cNvPr id="42073" name="Rectangle 89">
            <a:extLst>
              <a:ext uri="{FF2B5EF4-FFF2-40B4-BE49-F238E27FC236}">
                <a16:creationId xmlns:a16="http://schemas.microsoft.com/office/drawing/2014/main" id="{D88E264B-69FC-FC48-C584-8DD2FD42A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42080" name="Group 96">
            <a:extLst>
              <a:ext uri="{FF2B5EF4-FFF2-40B4-BE49-F238E27FC236}">
                <a16:creationId xmlns:a16="http://schemas.microsoft.com/office/drawing/2014/main" id="{52E6B811-C41D-E7CC-D755-6F8D4DD5090A}"/>
              </a:ext>
            </a:extLst>
          </p:cNvPr>
          <p:cNvGrpSpPr>
            <a:grpSpLocks/>
          </p:cNvGrpSpPr>
          <p:nvPr/>
        </p:nvGrpSpPr>
        <p:grpSpPr bwMode="auto">
          <a:xfrm>
            <a:off x="6527803" y="4648202"/>
            <a:ext cx="2498726" cy="947738"/>
            <a:chOff x="3152" y="2928"/>
            <a:chExt cx="1574" cy="597"/>
          </a:xfrm>
        </p:grpSpPr>
        <p:sp>
          <p:nvSpPr>
            <p:cNvPr id="42078" name="Text Box 94">
              <a:extLst>
                <a:ext uri="{FF2B5EF4-FFF2-40B4-BE49-F238E27FC236}">
                  <a16:creationId xmlns:a16="http://schemas.microsoft.com/office/drawing/2014/main" id="{4674B659-6F19-1291-FC2B-C4297B845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312"/>
              <a:ext cx="4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(g,a)</a:t>
              </a:r>
            </a:p>
          </p:txBody>
        </p:sp>
        <p:sp>
          <p:nvSpPr>
            <p:cNvPr id="42079" name="Text Box 95">
              <a:extLst>
                <a:ext uri="{FF2B5EF4-FFF2-40B4-BE49-F238E27FC236}">
                  <a16:creationId xmlns:a16="http://schemas.microsoft.com/office/drawing/2014/main" id="{B08F2EFA-0A55-2D55-4DD3-DBA62BBDA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2928"/>
              <a:ext cx="4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(g,a)</a:t>
              </a:r>
            </a:p>
          </p:txBody>
        </p:sp>
      </p:grpSp>
      <p:sp>
        <p:nvSpPr>
          <p:cNvPr id="42081" name="Rectangle 97">
            <a:extLst>
              <a:ext uri="{FF2B5EF4-FFF2-40B4-BE49-F238E27FC236}">
                <a16:creationId xmlns:a16="http://schemas.microsoft.com/office/drawing/2014/main" id="{2CE86DE5-12AC-73FC-A742-696BA9556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626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2" name="Rectangle 98">
            <a:extLst>
              <a:ext uri="{FF2B5EF4-FFF2-40B4-BE49-F238E27FC236}">
                <a16:creationId xmlns:a16="http://schemas.microsoft.com/office/drawing/2014/main" id="{4BF85A34-1933-2D3A-6508-628911DD4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3" name="Rectangle 99">
            <a:extLst>
              <a:ext uri="{FF2B5EF4-FFF2-40B4-BE49-F238E27FC236}">
                <a16:creationId xmlns:a16="http://schemas.microsoft.com/office/drawing/2014/main" id="{E9B2C9B1-8B6D-1087-AC7D-E1C9B199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4" name="Rectangle 100">
            <a:extLst>
              <a:ext uri="{FF2B5EF4-FFF2-40B4-BE49-F238E27FC236}">
                <a16:creationId xmlns:a16="http://schemas.microsoft.com/office/drawing/2014/main" id="{5BEDD622-AAE7-16F2-E783-1C19F4F8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3434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6" name="Text Box 102">
            <a:extLst>
              <a:ext uri="{FF2B5EF4-FFF2-40B4-BE49-F238E27FC236}">
                <a16:creationId xmlns:a16="http://schemas.microsoft.com/office/drawing/2014/main" id="{936059CD-73E9-B8FF-F837-1C0C57B3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49F5E9F-61A7-705A-172B-888D20BE5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274638"/>
            <a:ext cx="10390187" cy="835025"/>
          </a:xfrm>
        </p:spPr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E0F6-C0F5-409E-55C5-69B79370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B-2EAE-4D25-A44F-6761A4772AA0}" type="slidenum">
              <a:rPr lang="en-US" altLang="en-US"/>
              <a:pPr/>
              <a:t>39</a:t>
            </a:fld>
            <a:endParaRPr lang="en-US" altLang="en-US"/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7D7A51CE-D5F0-E6A8-3BA8-D23A75BA1236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3012" name="Line 4">
              <a:extLst>
                <a:ext uri="{FF2B5EF4-FFF2-40B4-BE49-F238E27FC236}">
                  <a16:creationId xmlns:a16="http://schemas.microsoft.com/office/drawing/2014/main" id="{14915048-25A3-D5A2-C96E-42320B7A5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3" name="Line 5">
              <a:extLst>
                <a:ext uri="{FF2B5EF4-FFF2-40B4-BE49-F238E27FC236}">
                  <a16:creationId xmlns:a16="http://schemas.microsoft.com/office/drawing/2014/main" id="{ED9423A7-FD64-987E-88FD-167D05B6E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46292FB5-69D3-4B1C-A98C-F36A4F0F0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5" name="Line 7">
              <a:extLst>
                <a:ext uri="{FF2B5EF4-FFF2-40B4-BE49-F238E27FC236}">
                  <a16:creationId xmlns:a16="http://schemas.microsoft.com/office/drawing/2014/main" id="{1018012E-C40C-8B38-4241-98F9AC94F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6" name="Line 8">
              <a:extLst>
                <a:ext uri="{FF2B5EF4-FFF2-40B4-BE49-F238E27FC236}">
                  <a16:creationId xmlns:a16="http://schemas.microsoft.com/office/drawing/2014/main" id="{4C9357B2-860D-8C27-AD3A-91845EAC0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61B9BE3D-76E0-8F24-6CBB-A6A4C75AB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CC4AB829-9422-C63A-3028-6B2D596B6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id="{C92E3170-8B4D-81BA-8B97-1446D932C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0" name="Line 12">
              <a:extLst>
                <a:ext uri="{FF2B5EF4-FFF2-40B4-BE49-F238E27FC236}">
                  <a16:creationId xmlns:a16="http://schemas.microsoft.com/office/drawing/2014/main" id="{E7CE8D4E-B698-9FAE-3F3B-9DF9702B0B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E7A9B11E-102A-E18C-BA1B-15FB657813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5A4EB167-29F2-58D3-E0F6-8FBD144D67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id="{113B3E73-71A2-80D3-EA65-45491E7812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4" name="Line 16">
              <a:extLst>
                <a:ext uri="{FF2B5EF4-FFF2-40B4-BE49-F238E27FC236}">
                  <a16:creationId xmlns:a16="http://schemas.microsoft.com/office/drawing/2014/main" id="{A0878B06-6969-C4F3-A594-F3B8176149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265B8250-2369-7CFA-5386-9DD7417E11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id="{09FC264B-DDAA-15F9-53AC-D9B7E2A2DE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7" name="Line 19">
              <a:extLst>
                <a:ext uri="{FF2B5EF4-FFF2-40B4-BE49-F238E27FC236}">
                  <a16:creationId xmlns:a16="http://schemas.microsoft.com/office/drawing/2014/main" id="{5698F259-FA68-9E75-680F-873084B189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28" name="Text Box 20">
              <a:extLst>
                <a:ext uri="{FF2B5EF4-FFF2-40B4-BE49-F238E27FC236}">
                  <a16:creationId xmlns:a16="http://schemas.microsoft.com/office/drawing/2014/main" id="{1A06CA63-AA1B-3D81-9041-E1AF81998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3029" name="Text Box 21">
              <a:extLst>
                <a:ext uri="{FF2B5EF4-FFF2-40B4-BE49-F238E27FC236}">
                  <a16:creationId xmlns:a16="http://schemas.microsoft.com/office/drawing/2014/main" id="{1B8E899E-D26F-3953-8C40-84CF3A621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3030" name="Text Box 22">
              <a:extLst>
                <a:ext uri="{FF2B5EF4-FFF2-40B4-BE49-F238E27FC236}">
                  <a16:creationId xmlns:a16="http://schemas.microsoft.com/office/drawing/2014/main" id="{37E766C9-4C63-7636-EA85-E02B06CB9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3031" name="Text Box 23">
              <a:extLst>
                <a:ext uri="{FF2B5EF4-FFF2-40B4-BE49-F238E27FC236}">
                  <a16:creationId xmlns:a16="http://schemas.microsoft.com/office/drawing/2014/main" id="{6714C585-7BDB-466E-6FBF-4174D7CD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3032" name="Text Box 24">
              <a:extLst>
                <a:ext uri="{FF2B5EF4-FFF2-40B4-BE49-F238E27FC236}">
                  <a16:creationId xmlns:a16="http://schemas.microsoft.com/office/drawing/2014/main" id="{BAC52D77-27AF-CF9D-758D-773C4F975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3033" name="Text Box 25">
              <a:extLst>
                <a:ext uri="{FF2B5EF4-FFF2-40B4-BE49-F238E27FC236}">
                  <a16:creationId xmlns:a16="http://schemas.microsoft.com/office/drawing/2014/main" id="{E571AE59-DACB-EFAF-E066-FE30DFD0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3034" name="Text Box 26">
              <a:extLst>
                <a:ext uri="{FF2B5EF4-FFF2-40B4-BE49-F238E27FC236}">
                  <a16:creationId xmlns:a16="http://schemas.microsoft.com/office/drawing/2014/main" id="{70049D1E-7E6A-3490-DA1B-221B67CE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3035" name="Text Box 27">
              <a:extLst>
                <a:ext uri="{FF2B5EF4-FFF2-40B4-BE49-F238E27FC236}">
                  <a16:creationId xmlns:a16="http://schemas.microsoft.com/office/drawing/2014/main" id="{2F04D720-79FD-E67D-BFC3-92E45DF4E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3036" name="Text Box 28">
              <a:extLst>
                <a:ext uri="{FF2B5EF4-FFF2-40B4-BE49-F238E27FC236}">
                  <a16:creationId xmlns:a16="http://schemas.microsoft.com/office/drawing/2014/main" id="{D04E33E7-A11C-AD3B-168B-08CFB2E44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3037" name="Text Box 29">
              <a:extLst>
                <a:ext uri="{FF2B5EF4-FFF2-40B4-BE49-F238E27FC236}">
                  <a16:creationId xmlns:a16="http://schemas.microsoft.com/office/drawing/2014/main" id="{F5DCEB5A-4F1A-E53D-C063-6177ABC65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3038" name="Text Box 30">
              <a:extLst>
                <a:ext uri="{FF2B5EF4-FFF2-40B4-BE49-F238E27FC236}">
                  <a16:creationId xmlns:a16="http://schemas.microsoft.com/office/drawing/2014/main" id="{D1BBC302-64CC-37C4-9232-BFE05BE1C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3039" name="Text Box 31">
              <a:extLst>
                <a:ext uri="{FF2B5EF4-FFF2-40B4-BE49-F238E27FC236}">
                  <a16:creationId xmlns:a16="http://schemas.microsoft.com/office/drawing/2014/main" id="{E23EA4EB-903E-48C3-82B8-BDBFA2692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3040" name="Text Box 32">
              <a:extLst>
                <a:ext uri="{FF2B5EF4-FFF2-40B4-BE49-F238E27FC236}">
                  <a16:creationId xmlns:a16="http://schemas.microsoft.com/office/drawing/2014/main" id="{88866A7A-AEC6-6195-31F8-6AE2A8886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3041" name="Text Box 33">
              <a:extLst>
                <a:ext uri="{FF2B5EF4-FFF2-40B4-BE49-F238E27FC236}">
                  <a16:creationId xmlns:a16="http://schemas.microsoft.com/office/drawing/2014/main" id="{9998E7A6-A78F-354A-F72E-C1ABDFAF1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3111" name="Group 103">
            <a:extLst>
              <a:ext uri="{FF2B5EF4-FFF2-40B4-BE49-F238E27FC236}">
                <a16:creationId xmlns:a16="http://schemas.microsoft.com/office/drawing/2014/main" id="{A1ED0772-1D82-FBD5-260B-54DEC69F4F9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3043" name="Line 35">
              <a:extLst>
                <a:ext uri="{FF2B5EF4-FFF2-40B4-BE49-F238E27FC236}">
                  <a16:creationId xmlns:a16="http://schemas.microsoft.com/office/drawing/2014/main" id="{C1ED6918-C883-896A-87BA-7E6D60300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44" name="Line 36">
              <a:extLst>
                <a:ext uri="{FF2B5EF4-FFF2-40B4-BE49-F238E27FC236}">
                  <a16:creationId xmlns:a16="http://schemas.microsoft.com/office/drawing/2014/main" id="{3E9C02A6-78FE-96AB-C897-51EEF4598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45" name="Line 37">
              <a:extLst>
                <a:ext uri="{FF2B5EF4-FFF2-40B4-BE49-F238E27FC236}">
                  <a16:creationId xmlns:a16="http://schemas.microsoft.com/office/drawing/2014/main" id="{CD16C6E3-6532-9A34-F7EE-6B18C0484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46" name="Line 38">
              <a:extLst>
                <a:ext uri="{FF2B5EF4-FFF2-40B4-BE49-F238E27FC236}">
                  <a16:creationId xmlns:a16="http://schemas.microsoft.com/office/drawing/2014/main" id="{883FDD59-1BFD-78D0-5D99-FB675FFAC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47" name="Line 39">
              <a:extLst>
                <a:ext uri="{FF2B5EF4-FFF2-40B4-BE49-F238E27FC236}">
                  <a16:creationId xmlns:a16="http://schemas.microsoft.com/office/drawing/2014/main" id="{1C097C04-5B15-69D7-4D45-3F14908BA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48" name="Oval 40">
              <a:extLst>
                <a:ext uri="{FF2B5EF4-FFF2-40B4-BE49-F238E27FC236}">
                  <a16:creationId xmlns:a16="http://schemas.microsoft.com/office/drawing/2014/main" id="{8F64FFDF-3459-2AAD-3FDC-179F070F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3049" name="Oval 41">
              <a:extLst>
                <a:ext uri="{FF2B5EF4-FFF2-40B4-BE49-F238E27FC236}">
                  <a16:creationId xmlns:a16="http://schemas.microsoft.com/office/drawing/2014/main" id="{8D7B6969-79A0-6B9B-BD12-8578FF9A2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3050" name="Oval 42">
              <a:extLst>
                <a:ext uri="{FF2B5EF4-FFF2-40B4-BE49-F238E27FC236}">
                  <a16:creationId xmlns:a16="http://schemas.microsoft.com/office/drawing/2014/main" id="{594B7F8C-849C-2ECA-F01A-18B5978F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3051" name="Oval 43">
              <a:extLst>
                <a:ext uri="{FF2B5EF4-FFF2-40B4-BE49-F238E27FC236}">
                  <a16:creationId xmlns:a16="http://schemas.microsoft.com/office/drawing/2014/main" id="{84BB8D56-B3C6-D87C-4A44-7DB22B913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3052" name="Oval 44">
              <a:extLst>
                <a:ext uri="{FF2B5EF4-FFF2-40B4-BE49-F238E27FC236}">
                  <a16:creationId xmlns:a16="http://schemas.microsoft.com/office/drawing/2014/main" id="{5D87E4B7-4FC4-2FBA-32EB-CA94DF88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3053" name="Oval 45">
              <a:extLst>
                <a:ext uri="{FF2B5EF4-FFF2-40B4-BE49-F238E27FC236}">
                  <a16:creationId xmlns:a16="http://schemas.microsoft.com/office/drawing/2014/main" id="{1C72CDC8-17A4-A9EA-2E87-1485B6D9C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3054" name="Oval 46">
              <a:extLst>
                <a:ext uri="{FF2B5EF4-FFF2-40B4-BE49-F238E27FC236}">
                  <a16:creationId xmlns:a16="http://schemas.microsoft.com/office/drawing/2014/main" id="{EDB48E14-02B0-3E4E-2F5C-DA6A6BC1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3055" name="Oval 47">
              <a:extLst>
                <a:ext uri="{FF2B5EF4-FFF2-40B4-BE49-F238E27FC236}">
                  <a16:creationId xmlns:a16="http://schemas.microsoft.com/office/drawing/2014/main" id="{E4EEC8EB-6E95-E4C9-7C05-5CEE5657E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3056" name="Line 48">
              <a:extLst>
                <a:ext uri="{FF2B5EF4-FFF2-40B4-BE49-F238E27FC236}">
                  <a16:creationId xmlns:a16="http://schemas.microsoft.com/office/drawing/2014/main" id="{C504DA8B-EB3F-849F-7F7B-FB0F38C4C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57" name="Line 49">
              <a:extLst>
                <a:ext uri="{FF2B5EF4-FFF2-40B4-BE49-F238E27FC236}">
                  <a16:creationId xmlns:a16="http://schemas.microsoft.com/office/drawing/2014/main" id="{11FED3DE-CF4E-026A-4B94-63BD5AA90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58" name="Line 50">
              <a:extLst>
                <a:ext uri="{FF2B5EF4-FFF2-40B4-BE49-F238E27FC236}">
                  <a16:creationId xmlns:a16="http://schemas.microsoft.com/office/drawing/2014/main" id="{9D2CB70A-2FF5-4579-6B21-6A0C2B04B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59" name="Line 51">
              <a:extLst>
                <a:ext uri="{FF2B5EF4-FFF2-40B4-BE49-F238E27FC236}">
                  <a16:creationId xmlns:a16="http://schemas.microsoft.com/office/drawing/2014/main" id="{2009C3E2-A90C-0A09-5A07-F4C8600A7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0" name="Line 52">
              <a:extLst>
                <a:ext uri="{FF2B5EF4-FFF2-40B4-BE49-F238E27FC236}">
                  <a16:creationId xmlns:a16="http://schemas.microsoft.com/office/drawing/2014/main" id="{1E3E4F42-4357-A5F2-936F-6A9D5B346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1" name="Line 53">
              <a:extLst>
                <a:ext uri="{FF2B5EF4-FFF2-40B4-BE49-F238E27FC236}">
                  <a16:creationId xmlns:a16="http://schemas.microsoft.com/office/drawing/2014/main" id="{DD5418DD-7C4F-B240-A252-B40D3E936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2" name="Line 54">
              <a:extLst>
                <a:ext uri="{FF2B5EF4-FFF2-40B4-BE49-F238E27FC236}">
                  <a16:creationId xmlns:a16="http://schemas.microsoft.com/office/drawing/2014/main" id="{D2DD7AE6-1665-E05A-0168-528D1ACA7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3" name="Freeform 55">
              <a:extLst>
                <a:ext uri="{FF2B5EF4-FFF2-40B4-BE49-F238E27FC236}">
                  <a16:creationId xmlns:a16="http://schemas.microsoft.com/office/drawing/2014/main" id="{B4E8B81D-D862-C7A1-F0E4-E48A7879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4" name="Freeform 56">
              <a:extLst>
                <a:ext uri="{FF2B5EF4-FFF2-40B4-BE49-F238E27FC236}">
                  <a16:creationId xmlns:a16="http://schemas.microsoft.com/office/drawing/2014/main" id="{1D762649-0897-11B1-17EB-54C7DEE8882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5" name="Freeform 57">
              <a:extLst>
                <a:ext uri="{FF2B5EF4-FFF2-40B4-BE49-F238E27FC236}">
                  <a16:creationId xmlns:a16="http://schemas.microsoft.com/office/drawing/2014/main" id="{5291B6CC-D227-9C0F-4BA8-2EC0CD132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6" name="Freeform 58">
              <a:extLst>
                <a:ext uri="{FF2B5EF4-FFF2-40B4-BE49-F238E27FC236}">
                  <a16:creationId xmlns:a16="http://schemas.microsoft.com/office/drawing/2014/main" id="{859D61E8-E855-8EC0-9CE8-D03F95DB133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7" name="Freeform 59">
              <a:extLst>
                <a:ext uri="{FF2B5EF4-FFF2-40B4-BE49-F238E27FC236}">
                  <a16:creationId xmlns:a16="http://schemas.microsoft.com/office/drawing/2014/main" id="{5247B4C9-C50F-61EF-628D-4A898E374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68" name="Text Box 60">
              <a:extLst>
                <a:ext uri="{FF2B5EF4-FFF2-40B4-BE49-F238E27FC236}">
                  <a16:creationId xmlns:a16="http://schemas.microsoft.com/office/drawing/2014/main" id="{8F970C1D-03B4-92A8-33B1-3CC85FF2F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69" name="Text Box 61">
              <a:extLst>
                <a:ext uri="{FF2B5EF4-FFF2-40B4-BE49-F238E27FC236}">
                  <a16:creationId xmlns:a16="http://schemas.microsoft.com/office/drawing/2014/main" id="{2D60DFE5-F3B3-4876-C3D7-167FA7E15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0" name="Text Box 62">
              <a:extLst>
                <a:ext uri="{FF2B5EF4-FFF2-40B4-BE49-F238E27FC236}">
                  <a16:creationId xmlns:a16="http://schemas.microsoft.com/office/drawing/2014/main" id="{E3276667-F72A-5FB5-BA1B-C7F364A50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1" name="Text Box 63">
              <a:extLst>
                <a:ext uri="{FF2B5EF4-FFF2-40B4-BE49-F238E27FC236}">
                  <a16:creationId xmlns:a16="http://schemas.microsoft.com/office/drawing/2014/main" id="{A1B65862-17C0-4CA9-9ADA-D57C9176C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2" name="Text Box 64">
              <a:extLst>
                <a:ext uri="{FF2B5EF4-FFF2-40B4-BE49-F238E27FC236}">
                  <a16:creationId xmlns:a16="http://schemas.microsoft.com/office/drawing/2014/main" id="{16C192CE-094A-EC16-AE14-4749FA75A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3" name="Text Box 65">
              <a:extLst>
                <a:ext uri="{FF2B5EF4-FFF2-40B4-BE49-F238E27FC236}">
                  <a16:creationId xmlns:a16="http://schemas.microsoft.com/office/drawing/2014/main" id="{9EF82EB0-0C37-45F4-AD41-DF96FACA7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4" name="Text Box 66">
              <a:extLst>
                <a:ext uri="{FF2B5EF4-FFF2-40B4-BE49-F238E27FC236}">
                  <a16:creationId xmlns:a16="http://schemas.microsoft.com/office/drawing/2014/main" id="{F15FCB04-AB33-62FE-5375-63D171227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5" name="Text Box 67">
              <a:extLst>
                <a:ext uri="{FF2B5EF4-FFF2-40B4-BE49-F238E27FC236}">
                  <a16:creationId xmlns:a16="http://schemas.microsoft.com/office/drawing/2014/main" id="{64F52148-EC84-A337-19EB-E6D3AAC81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3076" name="Text Box 68">
              <a:extLst>
                <a:ext uri="{FF2B5EF4-FFF2-40B4-BE49-F238E27FC236}">
                  <a16:creationId xmlns:a16="http://schemas.microsoft.com/office/drawing/2014/main" id="{D83DC1EC-1BDF-194E-559B-66C7A22E9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77" name="Text Box 69">
              <a:extLst>
                <a:ext uri="{FF2B5EF4-FFF2-40B4-BE49-F238E27FC236}">
                  <a16:creationId xmlns:a16="http://schemas.microsoft.com/office/drawing/2014/main" id="{C78FB521-722C-29B9-246D-3CBAB908E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78" name="Text Box 70">
              <a:extLst>
                <a:ext uri="{FF2B5EF4-FFF2-40B4-BE49-F238E27FC236}">
                  <a16:creationId xmlns:a16="http://schemas.microsoft.com/office/drawing/2014/main" id="{1806C6F7-1CE8-D630-7CA5-C7A74D847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79" name="Text Box 71">
              <a:extLst>
                <a:ext uri="{FF2B5EF4-FFF2-40B4-BE49-F238E27FC236}">
                  <a16:creationId xmlns:a16="http://schemas.microsoft.com/office/drawing/2014/main" id="{BD41163C-7369-2510-18B7-01BC7502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80" name="Text Box 72">
              <a:extLst>
                <a:ext uri="{FF2B5EF4-FFF2-40B4-BE49-F238E27FC236}">
                  <a16:creationId xmlns:a16="http://schemas.microsoft.com/office/drawing/2014/main" id="{2C7A96AC-3D85-0EBD-E980-A83FAFFBE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81" name="Text Box 73">
              <a:extLst>
                <a:ext uri="{FF2B5EF4-FFF2-40B4-BE49-F238E27FC236}">
                  <a16:creationId xmlns:a16="http://schemas.microsoft.com/office/drawing/2014/main" id="{DA608C44-CB27-EAAD-36DD-1316A23E4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82" name="Text Box 74">
              <a:extLst>
                <a:ext uri="{FF2B5EF4-FFF2-40B4-BE49-F238E27FC236}">
                  <a16:creationId xmlns:a16="http://schemas.microsoft.com/office/drawing/2014/main" id="{68B71992-D33F-E2D3-9B51-E688E982B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3083" name="Text Box 75">
              <a:extLst>
                <a:ext uri="{FF2B5EF4-FFF2-40B4-BE49-F238E27FC236}">
                  <a16:creationId xmlns:a16="http://schemas.microsoft.com/office/drawing/2014/main" id="{EDCF208A-89F5-3F05-7B9D-C13CDDA09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grpSp>
        <p:nvGrpSpPr>
          <p:cNvPr id="43104" name="Group 96">
            <a:extLst>
              <a:ext uri="{FF2B5EF4-FFF2-40B4-BE49-F238E27FC236}">
                <a16:creationId xmlns:a16="http://schemas.microsoft.com/office/drawing/2014/main" id="{4E213961-D0C5-18A3-2B6B-9187E062EBA5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828800" cy="4300538"/>
            <a:chOff x="2784" y="1200"/>
            <a:chExt cx="1152" cy="2709"/>
          </a:xfrm>
        </p:grpSpPr>
        <p:sp>
          <p:nvSpPr>
            <p:cNvPr id="43086" name="Rectangle 78">
              <a:extLst>
                <a:ext uri="{FF2B5EF4-FFF2-40B4-BE49-F238E27FC236}">
                  <a16:creationId xmlns:a16="http://schemas.microsoft.com/office/drawing/2014/main" id="{A4B4204E-2486-90F8-7791-ECDEEBFF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87" name="Rectangle 79">
              <a:extLst>
                <a:ext uri="{FF2B5EF4-FFF2-40B4-BE49-F238E27FC236}">
                  <a16:creationId xmlns:a16="http://schemas.microsoft.com/office/drawing/2014/main" id="{5BCD01D0-6D14-EF48-F94E-05BBC787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88" name="Rectangle 80">
              <a:extLst>
                <a:ext uri="{FF2B5EF4-FFF2-40B4-BE49-F238E27FC236}">
                  <a16:creationId xmlns:a16="http://schemas.microsoft.com/office/drawing/2014/main" id="{266DE731-B200-2E1A-FB02-0CB077ACD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89" name="Rectangle 81">
              <a:extLst>
                <a:ext uri="{FF2B5EF4-FFF2-40B4-BE49-F238E27FC236}">
                  <a16:creationId xmlns:a16="http://schemas.microsoft.com/office/drawing/2014/main" id="{7D1C2AF0-66BA-1E74-F54B-B80189A8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0" name="Rectangle 82">
              <a:extLst>
                <a:ext uri="{FF2B5EF4-FFF2-40B4-BE49-F238E27FC236}">
                  <a16:creationId xmlns:a16="http://schemas.microsoft.com/office/drawing/2014/main" id="{DFDD9535-02F9-D82D-DBE5-D8D1F773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1" name="Rectangle 83">
              <a:extLst>
                <a:ext uri="{FF2B5EF4-FFF2-40B4-BE49-F238E27FC236}">
                  <a16:creationId xmlns:a16="http://schemas.microsoft.com/office/drawing/2014/main" id="{16DEA007-3F02-1348-38E1-F9B38D823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2" name="Rectangle 84">
              <a:extLst>
                <a:ext uri="{FF2B5EF4-FFF2-40B4-BE49-F238E27FC236}">
                  <a16:creationId xmlns:a16="http://schemas.microsoft.com/office/drawing/2014/main" id="{9150FD59-D9F7-720F-C067-290DA264B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3" name="Rectangle 85">
              <a:extLst>
                <a:ext uri="{FF2B5EF4-FFF2-40B4-BE49-F238E27FC236}">
                  <a16:creationId xmlns:a16="http://schemas.microsoft.com/office/drawing/2014/main" id="{C4D2B4D0-6172-918E-54DA-01482B7E7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4" name="Rectangle 86">
              <a:extLst>
                <a:ext uri="{FF2B5EF4-FFF2-40B4-BE49-F238E27FC236}">
                  <a16:creationId xmlns:a16="http://schemas.microsoft.com/office/drawing/2014/main" id="{560CE988-55C4-998D-63E6-D352A072C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095" name="Text Box 87">
              <a:extLst>
                <a:ext uri="{FF2B5EF4-FFF2-40B4-BE49-F238E27FC236}">
                  <a16:creationId xmlns:a16="http://schemas.microsoft.com/office/drawing/2014/main" id="{D74092E4-C9A3-CDAF-F868-BE07DDC3C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3696"/>
              <a:ext cx="4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(a,e)</a:t>
              </a:r>
            </a:p>
          </p:txBody>
        </p:sp>
        <p:sp>
          <p:nvSpPr>
            <p:cNvPr id="43096" name="Rectangle 88">
              <a:extLst>
                <a:ext uri="{FF2B5EF4-FFF2-40B4-BE49-F238E27FC236}">
                  <a16:creationId xmlns:a16="http://schemas.microsoft.com/office/drawing/2014/main" id="{4031F1BD-CFC3-3601-2039-403618406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100" name="Rectangle 92">
              <a:extLst>
                <a:ext uri="{FF2B5EF4-FFF2-40B4-BE49-F238E27FC236}">
                  <a16:creationId xmlns:a16="http://schemas.microsoft.com/office/drawing/2014/main" id="{E901F957-27B4-C040-0547-3784AD022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101" name="Rectangle 93">
              <a:extLst>
                <a:ext uri="{FF2B5EF4-FFF2-40B4-BE49-F238E27FC236}">
                  <a16:creationId xmlns:a16="http://schemas.microsoft.com/office/drawing/2014/main" id="{46A30C4D-E128-BA6B-854F-B971D802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102" name="Rectangle 94">
              <a:extLst>
                <a:ext uri="{FF2B5EF4-FFF2-40B4-BE49-F238E27FC236}">
                  <a16:creationId xmlns:a16="http://schemas.microsoft.com/office/drawing/2014/main" id="{9A4674EA-7488-C959-9CFF-FAFA11327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103" name="Rectangle 95">
              <a:extLst>
                <a:ext uri="{FF2B5EF4-FFF2-40B4-BE49-F238E27FC236}">
                  <a16:creationId xmlns:a16="http://schemas.microsoft.com/office/drawing/2014/main" id="{74F17365-E00E-C67D-66C5-FAE86D30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3113" name="Rectangle 105">
            <a:extLst>
              <a:ext uri="{FF2B5EF4-FFF2-40B4-BE49-F238E27FC236}">
                <a16:creationId xmlns:a16="http://schemas.microsoft.com/office/drawing/2014/main" id="{0F886C3D-94C2-6FC8-BA7F-4FB4E955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098" name="Text Box 90">
            <a:extLst>
              <a:ext uri="{FF2B5EF4-FFF2-40B4-BE49-F238E27FC236}">
                <a16:creationId xmlns:a16="http://schemas.microsoft.com/office/drawing/2014/main" id="{5126EDDD-6CBD-CF0D-70D3-06D5A78A8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582" y="5257800"/>
            <a:ext cx="6687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(g,a)</a:t>
            </a:r>
          </a:p>
        </p:txBody>
      </p:sp>
      <p:sp>
        <p:nvSpPr>
          <p:cNvPr id="43099" name="Text Box 91">
            <a:extLst>
              <a:ext uri="{FF2B5EF4-FFF2-40B4-BE49-F238E27FC236}">
                <a16:creationId xmlns:a16="http://schemas.microsoft.com/office/drawing/2014/main" id="{AD1217A6-8A36-B3EA-756B-21DCC556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970" y="4648200"/>
            <a:ext cx="6687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/>
              <a:t>(g,a)</a:t>
            </a:r>
          </a:p>
        </p:txBody>
      </p:sp>
      <p:grpSp>
        <p:nvGrpSpPr>
          <p:cNvPr id="43114" name="Group 106">
            <a:extLst>
              <a:ext uri="{FF2B5EF4-FFF2-40B4-BE49-F238E27FC236}">
                <a16:creationId xmlns:a16="http://schemas.microsoft.com/office/drawing/2014/main" id="{9D86388C-B012-D847-137D-BBDD2AE8C5FF}"/>
              </a:ext>
            </a:extLst>
          </p:cNvPr>
          <p:cNvGrpSpPr>
            <a:grpSpLocks/>
          </p:cNvGrpSpPr>
          <p:nvPr/>
        </p:nvGrpSpPr>
        <p:grpSpPr bwMode="auto">
          <a:xfrm>
            <a:off x="6553201" y="1981200"/>
            <a:ext cx="3006726" cy="3581400"/>
            <a:chOff x="3168" y="1248"/>
            <a:chExt cx="1894" cy="2256"/>
          </a:xfrm>
        </p:grpSpPr>
        <p:sp>
          <p:nvSpPr>
            <p:cNvPr id="43106" name="Rectangle 98">
              <a:extLst>
                <a:ext uri="{FF2B5EF4-FFF2-40B4-BE49-F238E27FC236}">
                  <a16:creationId xmlns:a16="http://schemas.microsoft.com/office/drawing/2014/main" id="{EB3E0BE0-157C-02A4-441A-E31A2475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3105" name="Text Box 97">
              <a:extLst>
                <a:ext uri="{FF2B5EF4-FFF2-40B4-BE49-F238E27FC236}">
                  <a16:creationId xmlns:a16="http://schemas.microsoft.com/office/drawing/2014/main" id="{C21F519B-315B-2720-3D39-C51EA551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1248"/>
              <a:ext cx="11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Need to mark.</a:t>
              </a:r>
            </a:p>
          </p:txBody>
        </p:sp>
        <p:sp>
          <p:nvSpPr>
            <p:cNvPr id="43108" name="Line 100">
              <a:extLst>
                <a:ext uri="{FF2B5EF4-FFF2-40B4-BE49-F238E27FC236}">
                  <a16:creationId xmlns:a16="http://schemas.microsoft.com/office/drawing/2014/main" id="{9B1EEACE-A385-8C0B-7D44-EDB47041D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392"/>
              <a:ext cx="672" cy="18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3112" name="Group 104">
            <a:extLst>
              <a:ext uri="{FF2B5EF4-FFF2-40B4-BE49-F238E27FC236}">
                <a16:creationId xmlns:a16="http://schemas.microsoft.com/office/drawing/2014/main" id="{7319BC7D-390B-D6A5-9F20-D6F77BF2FCA7}"/>
              </a:ext>
            </a:extLst>
          </p:cNvPr>
          <p:cNvGrpSpPr>
            <a:grpSpLocks/>
          </p:cNvGrpSpPr>
          <p:nvPr/>
        </p:nvGrpSpPr>
        <p:grpSpPr bwMode="auto">
          <a:xfrm>
            <a:off x="5943602" y="2286000"/>
            <a:ext cx="4159251" cy="3276600"/>
            <a:chOff x="2784" y="1440"/>
            <a:chExt cx="2620" cy="2064"/>
          </a:xfrm>
        </p:grpSpPr>
        <p:sp>
          <p:nvSpPr>
            <p:cNvPr id="43107" name="Text Box 99">
              <a:extLst>
                <a:ext uri="{FF2B5EF4-FFF2-40B4-BE49-F238E27FC236}">
                  <a16:creationId xmlns:a16="http://schemas.microsoft.com/office/drawing/2014/main" id="{AB113124-F4C7-B6C6-9505-CB9D8187A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40"/>
              <a:ext cx="146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So, mark (g,a) also.</a:t>
              </a:r>
            </a:p>
          </p:txBody>
        </p:sp>
        <p:sp>
          <p:nvSpPr>
            <p:cNvPr id="43110" name="Rectangle 102">
              <a:extLst>
                <a:ext uri="{FF2B5EF4-FFF2-40B4-BE49-F238E27FC236}">
                  <a16:creationId xmlns:a16="http://schemas.microsoft.com/office/drawing/2014/main" id="{5BCA172B-36C7-F5BA-697A-69439232A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3115" name="Text Box 107">
            <a:extLst>
              <a:ext uri="{FF2B5EF4-FFF2-40B4-BE49-F238E27FC236}">
                <a16:creationId xmlns:a16="http://schemas.microsoft.com/office/drawing/2014/main" id="{2EFFBD1C-A373-5342-C112-07DE3258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C7E9D50-5CBE-FAFF-3808-71DAE2C04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274638"/>
            <a:ext cx="10390187" cy="835025"/>
          </a:xfrm>
        </p:spPr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20FC-159B-47D9-7227-ACF66A33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E7F2-8646-6567-97AB-55CCDEEA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exactly 2, Total number of states= 4, that is 2+2.</a:t>
            </a:r>
          </a:p>
          <a:p>
            <a:pPr lvl="1"/>
            <a:r>
              <a:rPr lang="en-AU" dirty="0"/>
              <a:t>That is 2+2, where the first 2 is the length of the strings and the last 2 for empty string and dead state.</a:t>
            </a:r>
          </a:p>
          <a:p>
            <a:r>
              <a:rPr lang="en-AU" dirty="0"/>
              <a:t>For exactly 3, total number of states=5, that is 3+2</a:t>
            </a:r>
          </a:p>
          <a:p>
            <a:r>
              <a:rPr lang="en-AU" dirty="0"/>
              <a:t>Therefore, for exactly</a:t>
            </a:r>
            <a:r>
              <a:rPr lang="en-AU" i="1" dirty="0"/>
              <a:t> n</a:t>
            </a:r>
            <a:r>
              <a:rPr lang="en-AU" dirty="0"/>
              <a:t>, the total number of states will be </a:t>
            </a:r>
            <a:r>
              <a:rPr lang="en-AU" i="1" dirty="0"/>
              <a:t>n</a:t>
            </a:r>
            <a:r>
              <a:rPr lang="en-AU" dirty="0"/>
              <a:t>+2.</a:t>
            </a:r>
            <a:endParaRPr lang="en-AU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F7BEA3-8ABB-2A1F-6BCB-C608863B29B5}"/>
              </a:ext>
            </a:extLst>
          </p:cNvPr>
          <p:cNvSpPr/>
          <p:nvPr/>
        </p:nvSpPr>
        <p:spPr>
          <a:xfrm>
            <a:off x="4776664" y="496224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0C8BF9-25C3-06E3-25CE-ADF64C6B44C8}"/>
              </a:ext>
            </a:extLst>
          </p:cNvPr>
          <p:cNvSpPr/>
          <p:nvPr/>
        </p:nvSpPr>
        <p:spPr>
          <a:xfrm>
            <a:off x="3021475" y="496224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9CD85B-D3F0-8BEC-D5FE-3B58C953E3A5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3757489" y="528406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3CAE2D-7873-7E08-8FA5-C6505B266049}"/>
              </a:ext>
            </a:extLst>
          </p:cNvPr>
          <p:cNvSpPr txBox="1"/>
          <p:nvPr/>
        </p:nvSpPr>
        <p:spPr>
          <a:xfrm>
            <a:off x="3183995" y="5099398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DAF1F-FFE0-1D1E-B5B5-573C2E81143E}"/>
              </a:ext>
            </a:extLst>
          </p:cNvPr>
          <p:cNvSpPr txBox="1"/>
          <p:nvPr/>
        </p:nvSpPr>
        <p:spPr>
          <a:xfrm>
            <a:off x="4956632" y="5068621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80370-0295-2A42-8F46-658A0B0BAD66}"/>
              </a:ext>
            </a:extLst>
          </p:cNvPr>
          <p:cNvSpPr txBox="1"/>
          <p:nvPr/>
        </p:nvSpPr>
        <p:spPr>
          <a:xfrm>
            <a:off x="3719012" y="489934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8A375A-16E0-CC34-3BF5-2E6C24F8F600}"/>
              </a:ext>
            </a:extLst>
          </p:cNvPr>
          <p:cNvSpPr/>
          <p:nvPr/>
        </p:nvSpPr>
        <p:spPr>
          <a:xfrm>
            <a:off x="9254812" y="501820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EEE900-532D-30AF-E756-660E4B313497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569135" y="5330640"/>
            <a:ext cx="685677" cy="93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B5FC18-1D86-F0D3-768A-64F0090D96E6}"/>
              </a:ext>
            </a:extLst>
          </p:cNvPr>
          <p:cNvSpPr txBox="1"/>
          <p:nvPr/>
        </p:nvSpPr>
        <p:spPr>
          <a:xfrm>
            <a:off x="9459489" y="513977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n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D2BB3-28B0-9404-3178-F9B7A563BF43}"/>
              </a:ext>
            </a:extLst>
          </p:cNvPr>
          <p:cNvSpPr txBox="1"/>
          <p:nvPr/>
        </p:nvSpPr>
        <p:spPr>
          <a:xfrm>
            <a:off x="8563721" y="4683978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41056F-5886-EBEA-4053-17AD7C8E1B62}"/>
              </a:ext>
            </a:extLst>
          </p:cNvPr>
          <p:cNvCxnSpPr/>
          <p:nvPr/>
        </p:nvCxnSpPr>
        <p:spPr>
          <a:xfrm>
            <a:off x="2001163" y="5284065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472AEE-917B-D58C-2CBC-E509D88D0FA8}"/>
              </a:ext>
            </a:extLst>
          </p:cNvPr>
          <p:cNvSpPr txBox="1"/>
          <p:nvPr/>
        </p:nvSpPr>
        <p:spPr>
          <a:xfrm>
            <a:off x="2182129" y="4614447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C5BE80-34ED-A0B3-6B27-F905EB4D5A1E}"/>
              </a:ext>
            </a:extLst>
          </p:cNvPr>
          <p:cNvSpPr/>
          <p:nvPr/>
        </p:nvSpPr>
        <p:spPr>
          <a:xfrm>
            <a:off x="11010001" y="501717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EDAF6-EEBD-8CAF-6BAB-FC242D276A85}"/>
              </a:ext>
            </a:extLst>
          </p:cNvPr>
          <p:cNvCxnSpPr>
            <a:endCxn id="16" idx="2"/>
          </p:cNvCxnSpPr>
          <p:nvPr/>
        </p:nvCxnSpPr>
        <p:spPr>
          <a:xfrm>
            <a:off x="9990826" y="533899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18D686-A5D9-D28B-33AE-9A403DDC14D9}"/>
              </a:ext>
            </a:extLst>
          </p:cNvPr>
          <p:cNvSpPr txBox="1"/>
          <p:nvPr/>
        </p:nvSpPr>
        <p:spPr>
          <a:xfrm>
            <a:off x="10043994" y="463767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5D5861-82AF-85EB-711D-9A046F12C35D}"/>
              </a:ext>
            </a:extLst>
          </p:cNvPr>
          <p:cNvSpPr/>
          <p:nvPr/>
        </p:nvSpPr>
        <p:spPr>
          <a:xfrm flipH="1">
            <a:off x="9352903" y="506910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742C9-F1BE-A242-2138-9D61986E3857}"/>
              </a:ext>
            </a:extLst>
          </p:cNvPr>
          <p:cNvSpPr txBox="1"/>
          <p:nvPr/>
        </p:nvSpPr>
        <p:spPr>
          <a:xfrm>
            <a:off x="11176544" y="511779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54F51F0-F8CF-CD1F-1039-FA668F94CF9C}"/>
              </a:ext>
            </a:extLst>
          </p:cNvPr>
          <p:cNvCxnSpPr/>
          <p:nvPr/>
        </p:nvCxnSpPr>
        <p:spPr>
          <a:xfrm rot="16200000" flipV="1">
            <a:off x="11371658" y="4850072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308D25-0B8B-740F-83EC-5CD9D4688DAF}"/>
              </a:ext>
            </a:extLst>
          </p:cNvPr>
          <p:cNvSpPr txBox="1"/>
          <p:nvPr/>
        </p:nvSpPr>
        <p:spPr>
          <a:xfrm>
            <a:off x="11217824" y="4208411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DE53EC-8A5A-51D2-4D90-F1BF67EED91D}"/>
              </a:ext>
            </a:extLst>
          </p:cNvPr>
          <p:cNvSpPr/>
          <p:nvPr/>
        </p:nvSpPr>
        <p:spPr>
          <a:xfrm>
            <a:off x="6594621" y="4955546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CF4FA-03AE-736C-B71D-39D15B9D401B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5512678" y="5277362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2730A56-EA78-B785-BBFC-90A9336799D8}"/>
              </a:ext>
            </a:extLst>
          </p:cNvPr>
          <p:cNvSpPr txBox="1"/>
          <p:nvPr/>
        </p:nvSpPr>
        <p:spPr>
          <a:xfrm>
            <a:off x="5536969" y="4892640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720CC-9B83-5EBF-F62E-DB5BF6830685}"/>
              </a:ext>
            </a:extLst>
          </p:cNvPr>
          <p:cNvSpPr txBox="1"/>
          <p:nvPr/>
        </p:nvSpPr>
        <p:spPr>
          <a:xfrm>
            <a:off x="6806693" y="5053095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F63317-F770-7CB4-839B-7A2F244E5017}"/>
              </a:ext>
            </a:extLst>
          </p:cNvPr>
          <p:cNvCxnSpPr>
            <a:cxnSpLocks/>
          </p:cNvCxnSpPr>
          <p:nvPr/>
        </p:nvCxnSpPr>
        <p:spPr>
          <a:xfrm>
            <a:off x="7339366" y="5315767"/>
            <a:ext cx="48828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133E64-9093-460C-BA6B-30D336034802}"/>
              </a:ext>
            </a:extLst>
          </p:cNvPr>
          <p:cNvSpPr txBox="1"/>
          <p:nvPr/>
        </p:nvSpPr>
        <p:spPr>
          <a:xfrm>
            <a:off x="7281293" y="4614447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7A42B-3942-7636-97D3-7995C2ECD097}"/>
              </a:ext>
            </a:extLst>
          </p:cNvPr>
          <p:cNvSpPr txBox="1"/>
          <p:nvPr/>
        </p:nvSpPr>
        <p:spPr>
          <a:xfrm>
            <a:off x="7835426" y="5068621"/>
            <a:ext cx="7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…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21269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7207D-BF27-E976-5374-17827DF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C4AD-61F0-4D09-AABD-4A176DB459FD}" type="slidenum">
              <a:rPr lang="en-US" altLang="en-US"/>
              <a:pPr/>
              <a:t>40</a:t>
            </a:fld>
            <a:endParaRPr lang="en-US" altLang="en-US"/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6F4810FD-1451-601C-B6A4-18AC1272D26F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4036" name="Line 4">
              <a:extLst>
                <a:ext uri="{FF2B5EF4-FFF2-40B4-BE49-F238E27FC236}">
                  <a16:creationId xmlns:a16="http://schemas.microsoft.com/office/drawing/2014/main" id="{9C79E876-C7DD-3B2D-1723-37CDEDFD9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37" name="Line 5">
              <a:extLst>
                <a:ext uri="{FF2B5EF4-FFF2-40B4-BE49-F238E27FC236}">
                  <a16:creationId xmlns:a16="http://schemas.microsoft.com/office/drawing/2014/main" id="{78E90217-DF8D-039D-CFE2-1B715CB1B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38" name="Line 6">
              <a:extLst>
                <a:ext uri="{FF2B5EF4-FFF2-40B4-BE49-F238E27FC236}">
                  <a16:creationId xmlns:a16="http://schemas.microsoft.com/office/drawing/2014/main" id="{67A91BE5-FF73-03D3-7F9F-E8907ABA4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39" name="Line 7">
              <a:extLst>
                <a:ext uri="{FF2B5EF4-FFF2-40B4-BE49-F238E27FC236}">
                  <a16:creationId xmlns:a16="http://schemas.microsoft.com/office/drawing/2014/main" id="{8DBDFA7A-D93C-527D-5C91-02CA73E4F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0" name="Line 8">
              <a:extLst>
                <a:ext uri="{FF2B5EF4-FFF2-40B4-BE49-F238E27FC236}">
                  <a16:creationId xmlns:a16="http://schemas.microsoft.com/office/drawing/2014/main" id="{3FBC3683-303C-31B4-E1ED-B4F1463B4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1" name="Line 9">
              <a:extLst>
                <a:ext uri="{FF2B5EF4-FFF2-40B4-BE49-F238E27FC236}">
                  <a16:creationId xmlns:a16="http://schemas.microsoft.com/office/drawing/2014/main" id="{A83B6742-43FF-3FC8-DE3C-250F55656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2" name="Line 10">
              <a:extLst>
                <a:ext uri="{FF2B5EF4-FFF2-40B4-BE49-F238E27FC236}">
                  <a16:creationId xmlns:a16="http://schemas.microsoft.com/office/drawing/2014/main" id="{C33FF92F-1455-2748-58CE-437D47A91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3" name="Line 11">
              <a:extLst>
                <a:ext uri="{FF2B5EF4-FFF2-40B4-BE49-F238E27FC236}">
                  <a16:creationId xmlns:a16="http://schemas.microsoft.com/office/drawing/2014/main" id="{ADF1047E-5108-DA8B-7FE3-3C67339A9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4" name="Line 12">
              <a:extLst>
                <a:ext uri="{FF2B5EF4-FFF2-40B4-BE49-F238E27FC236}">
                  <a16:creationId xmlns:a16="http://schemas.microsoft.com/office/drawing/2014/main" id="{8FB52C7D-61D0-D771-CBD6-3BD304D4F6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5" name="Line 13">
              <a:extLst>
                <a:ext uri="{FF2B5EF4-FFF2-40B4-BE49-F238E27FC236}">
                  <a16:creationId xmlns:a16="http://schemas.microsoft.com/office/drawing/2014/main" id="{4ACADB57-A874-1E66-4C0F-CDC9479C19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6" name="Line 14">
              <a:extLst>
                <a:ext uri="{FF2B5EF4-FFF2-40B4-BE49-F238E27FC236}">
                  <a16:creationId xmlns:a16="http://schemas.microsoft.com/office/drawing/2014/main" id="{C667EEC8-09BC-B865-0F89-94E39E3CB1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7" name="Line 15">
              <a:extLst>
                <a:ext uri="{FF2B5EF4-FFF2-40B4-BE49-F238E27FC236}">
                  <a16:creationId xmlns:a16="http://schemas.microsoft.com/office/drawing/2014/main" id="{854712CF-C614-CD83-C5F3-4889F399B9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8" name="Line 16">
              <a:extLst>
                <a:ext uri="{FF2B5EF4-FFF2-40B4-BE49-F238E27FC236}">
                  <a16:creationId xmlns:a16="http://schemas.microsoft.com/office/drawing/2014/main" id="{A215E70D-FC98-6D2A-A9FB-8FA1FD0D04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49" name="Line 17">
              <a:extLst>
                <a:ext uri="{FF2B5EF4-FFF2-40B4-BE49-F238E27FC236}">
                  <a16:creationId xmlns:a16="http://schemas.microsoft.com/office/drawing/2014/main" id="{7F0A2DC2-5133-9041-ED67-B143EDE585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50" name="Line 18">
              <a:extLst>
                <a:ext uri="{FF2B5EF4-FFF2-40B4-BE49-F238E27FC236}">
                  <a16:creationId xmlns:a16="http://schemas.microsoft.com/office/drawing/2014/main" id="{D794FEC6-3B03-209E-1018-2B5F6739A9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51" name="Line 19">
              <a:extLst>
                <a:ext uri="{FF2B5EF4-FFF2-40B4-BE49-F238E27FC236}">
                  <a16:creationId xmlns:a16="http://schemas.microsoft.com/office/drawing/2014/main" id="{96DEA8C2-3816-1D3E-465A-694B8AE3D1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52" name="Text Box 20">
              <a:extLst>
                <a:ext uri="{FF2B5EF4-FFF2-40B4-BE49-F238E27FC236}">
                  <a16:creationId xmlns:a16="http://schemas.microsoft.com/office/drawing/2014/main" id="{E771BEA2-9D9D-D7D4-D66B-6D3B5B308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4053" name="Text Box 21">
              <a:extLst>
                <a:ext uri="{FF2B5EF4-FFF2-40B4-BE49-F238E27FC236}">
                  <a16:creationId xmlns:a16="http://schemas.microsoft.com/office/drawing/2014/main" id="{AF5A75AA-FD9A-4931-47A1-9C98FF077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4054" name="Text Box 22">
              <a:extLst>
                <a:ext uri="{FF2B5EF4-FFF2-40B4-BE49-F238E27FC236}">
                  <a16:creationId xmlns:a16="http://schemas.microsoft.com/office/drawing/2014/main" id="{D89CA8E3-D021-154B-7925-D6B73E5FE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4055" name="Text Box 23">
              <a:extLst>
                <a:ext uri="{FF2B5EF4-FFF2-40B4-BE49-F238E27FC236}">
                  <a16:creationId xmlns:a16="http://schemas.microsoft.com/office/drawing/2014/main" id="{C4803BB3-1727-EFBE-47BA-B688A41AA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4056" name="Text Box 24">
              <a:extLst>
                <a:ext uri="{FF2B5EF4-FFF2-40B4-BE49-F238E27FC236}">
                  <a16:creationId xmlns:a16="http://schemas.microsoft.com/office/drawing/2014/main" id="{E3805F60-D23B-9D67-D710-646118AED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4057" name="Text Box 25">
              <a:extLst>
                <a:ext uri="{FF2B5EF4-FFF2-40B4-BE49-F238E27FC236}">
                  <a16:creationId xmlns:a16="http://schemas.microsoft.com/office/drawing/2014/main" id="{E09B261F-BD6A-A973-4241-C9A06D8F1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4058" name="Text Box 26">
              <a:extLst>
                <a:ext uri="{FF2B5EF4-FFF2-40B4-BE49-F238E27FC236}">
                  <a16:creationId xmlns:a16="http://schemas.microsoft.com/office/drawing/2014/main" id="{AD986E2E-7FDB-0AD0-0101-99BBE4422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4059" name="Text Box 27">
              <a:extLst>
                <a:ext uri="{FF2B5EF4-FFF2-40B4-BE49-F238E27FC236}">
                  <a16:creationId xmlns:a16="http://schemas.microsoft.com/office/drawing/2014/main" id="{D395927B-F497-B1DE-EC0A-44EF49F9E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4060" name="Text Box 28">
              <a:extLst>
                <a:ext uri="{FF2B5EF4-FFF2-40B4-BE49-F238E27FC236}">
                  <a16:creationId xmlns:a16="http://schemas.microsoft.com/office/drawing/2014/main" id="{2200415D-F0C7-BD7F-17CE-C1D9FC837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4061" name="Text Box 29">
              <a:extLst>
                <a:ext uri="{FF2B5EF4-FFF2-40B4-BE49-F238E27FC236}">
                  <a16:creationId xmlns:a16="http://schemas.microsoft.com/office/drawing/2014/main" id="{70431E04-3E54-866B-2322-8ACABC5F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4062" name="Text Box 30">
              <a:extLst>
                <a:ext uri="{FF2B5EF4-FFF2-40B4-BE49-F238E27FC236}">
                  <a16:creationId xmlns:a16="http://schemas.microsoft.com/office/drawing/2014/main" id="{6AB7B00A-29BD-D6FA-057E-CA547634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4063" name="Text Box 31">
              <a:extLst>
                <a:ext uri="{FF2B5EF4-FFF2-40B4-BE49-F238E27FC236}">
                  <a16:creationId xmlns:a16="http://schemas.microsoft.com/office/drawing/2014/main" id="{882B5E73-5CFF-03A6-F37C-5E7CD31FF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4064" name="Text Box 32">
              <a:extLst>
                <a:ext uri="{FF2B5EF4-FFF2-40B4-BE49-F238E27FC236}">
                  <a16:creationId xmlns:a16="http://schemas.microsoft.com/office/drawing/2014/main" id="{B6F27BEA-E4A0-2D4E-9B63-0C376A185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4065" name="Text Box 33">
              <a:extLst>
                <a:ext uri="{FF2B5EF4-FFF2-40B4-BE49-F238E27FC236}">
                  <a16:creationId xmlns:a16="http://schemas.microsoft.com/office/drawing/2014/main" id="{7A6FC32C-8B70-0849-74CE-17C2518A1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4075" name="Group 43">
            <a:extLst>
              <a:ext uri="{FF2B5EF4-FFF2-40B4-BE49-F238E27FC236}">
                <a16:creationId xmlns:a16="http://schemas.microsoft.com/office/drawing/2014/main" id="{C276653C-7F25-B9A0-73CF-0091A1AC4CF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4076" name="Line 44">
              <a:extLst>
                <a:ext uri="{FF2B5EF4-FFF2-40B4-BE49-F238E27FC236}">
                  <a16:creationId xmlns:a16="http://schemas.microsoft.com/office/drawing/2014/main" id="{95AF658E-C6FD-F60C-D786-62398F2F9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7" name="Line 45">
              <a:extLst>
                <a:ext uri="{FF2B5EF4-FFF2-40B4-BE49-F238E27FC236}">
                  <a16:creationId xmlns:a16="http://schemas.microsoft.com/office/drawing/2014/main" id="{7398D0E7-DE1B-65E2-E659-87916F048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8" name="Line 46">
              <a:extLst>
                <a:ext uri="{FF2B5EF4-FFF2-40B4-BE49-F238E27FC236}">
                  <a16:creationId xmlns:a16="http://schemas.microsoft.com/office/drawing/2014/main" id="{DD7DA25E-A9C5-19BE-43B4-B0CFC5F1E2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9" name="Line 47">
              <a:extLst>
                <a:ext uri="{FF2B5EF4-FFF2-40B4-BE49-F238E27FC236}">
                  <a16:creationId xmlns:a16="http://schemas.microsoft.com/office/drawing/2014/main" id="{114DF963-7D98-9B5D-4716-D0C377245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80" name="Line 48">
              <a:extLst>
                <a:ext uri="{FF2B5EF4-FFF2-40B4-BE49-F238E27FC236}">
                  <a16:creationId xmlns:a16="http://schemas.microsoft.com/office/drawing/2014/main" id="{B9AE65ED-0D7A-BCA9-0333-AE17285C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81" name="Oval 49">
              <a:extLst>
                <a:ext uri="{FF2B5EF4-FFF2-40B4-BE49-F238E27FC236}">
                  <a16:creationId xmlns:a16="http://schemas.microsoft.com/office/drawing/2014/main" id="{89686FBD-ABE3-224C-DB6F-038DE575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4082" name="Oval 50">
              <a:extLst>
                <a:ext uri="{FF2B5EF4-FFF2-40B4-BE49-F238E27FC236}">
                  <a16:creationId xmlns:a16="http://schemas.microsoft.com/office/drawing/2014/main" id="{978F08A3-8A46-DB57-C50B-4DC79B441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4083" name="Oval 51">
              <a:extLst>
                <a:ext uri="{FF2B5EF4-FFF2-40B4-BE49-F238E27FC236}">
                  <a16:creationId xmlns:a16="http://schemas.microsoft.com/office/drawing/2014/main" id="{355744C9-3401-9B59-DD7B-3F6CD350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4084" name="Oval 52">
              <a:extLst>
                <a:ext uri="{FF2B5EF4-FFF2-40B4-BE49-F238E27FC236}">
                  <a16:creationId xmlns:a16="http://schemas.microsoft.com/office/drawing/2014/main" id="{1D513514-873B-3C2F-FF40-14607378A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4085" name="Oval 53">
              <a:extLst>
                <a:ext uri="{FF2B5EF4-FFF2-40B4-BE49-F238E27FC236}">
                  <a16:creationId xmlns:a16="http://schemas.microsoft.com/office/drawing/2014/main" id="{98A7B927-6280-3114-18B6-0294DBA73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4086" name="Oval 54">
              <a:extLst>
                <a:ext uri="{FF2B5EF4-FFF2-40B4-BE49-F238E27FC236}">
                  <a16:creationId xmlns:a16="http://schemas.microsoft.com/office/drawing/2014/main" id="{F1889550-3B9C-2E44-9C58-3F8EE8900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4087" name="Oval 55">
              <a:extLst>
                <a:ext uri="{FF2B5EF4-FFF2-40B4-BE49-F238E27FC236}">
                  <a16:creationId xmlns:a16="http://schemas.microsoft.com/office/drawing/2014/main" id="{39DA943F-39E2-4009-473F-FD036C1BB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4088" name="Oval 56">
              <a:extLst>
                <a:ext uri="{FF2B5EF4-FFF2-40B4-BE49-F238E27FC236}">
                  <a16:creationId xmlns:a16="http://schemas.microsoft.com/office/drawing/2014/main" id="{366FA8B2-5732-37E0-7D69-155AAA8AA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4089" name="Line 57">
              <a:extLst>
                <a:ext uri="{FF2B5EF4-FFF2-40B4-BE49-F238E27FC236}">
                  <a16:creationId xmlns:a16="http://schemas.microsoft.com/office/drawing/2014/main" id="{F854CF08-5864-CB6C-914E-20705B612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0" name="Line 58">
              <a:extLst>
                <a:ext uri="{FF2B5EF4-FFF2-40B4-BE49-F238E27FC236}">
                  <a16:creationId xmlns:a16="http://schemas.microsoft.com/office/drawing/2014/main" id="{EA4EC94A-E372-9713-2C95-2079FF4B5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1" name="Line 59">
              <a:extLst>
                <a:ext uri="{FF2B5EF4-FFF2-40B4-BE49-F238E27FC236}">
                  <a16:creationId xmlns:a16="http://schemas.microsoft.com/office/drawing/2014/main" id="{D68880AC-D461-FDAA-3211-C814F9162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2" name="Line 60">
              <a:extLst>
                <a:ext uri="{FF2B5EF4-FFF2-40B4-BE49-F238E27FC236}">
                  <a16:creationId xmlns:a16="http://schemas.microsoft.com/office/drawing/2014/main" id="{1A94B75D-09A5-74C6-9C56-98B1F910A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3" name="Line 61">
              <a:extLst>
                <a:ext uri="{FF2B5EF4-FFF2-40B4-BE49-F238E27FC236}">
                  <a16:creationId xmlns:a16="http://schemas.microsoft.com/office/drawing/2014/main" id="{B2D63020-837E-37F6-EA62-9FB0625BB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4" name="Line 62">
              <a:extLst>
                <a:ext uri="{FF2B5EF4-FFF2-40B4-BE49-F238E27FC236}">
                  <a16:creationId xmlns:a16="http://schemas.microsoft.com/office/drawing/2014/main" id="{EBB3978E-AA1B-99F5-DC84-1D422A4E2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5" name="Line 63">
              <a:extLst>
                <a:ext uri="{FF2B5EF4-FFF2-40B4-BE49-F238E27FC236}">
                  <a16:creationId xmlns:a16="http://schemas.microsoft.com/office/drawing/2014/main" id="{477D7712-EDC5-7F5F-A0F7-724DE53BC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6" name="Freeform 64">
              <a:extLst>
                <a:ext uri="{FF2B5EF4-FFF2-40B4-BE49-F238E27FC236}">
                  <a16:creationId xmlns:a16="http://schemas.microsoft.com/office/drawing/2014/main" id="{590E079B-F8B2-CD2A-6192-52CBFA981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7" name="Freeform 65">
              <a:extLst>
                <a:ext uri="{FF2B5EF4-FFF2-40B4-BE49-F238E27FC236}">
                  <a16:creationId xmlns:a16="http://schemas.microsoft.com/office/drawing/2014/main" id="{85541850-338C-FFBA-5875-390D0B446FF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8" name="Freeform 66">
              <a:extLst>
                <a:ext uri="{FF2B5EF4-FFF2-40B4-BE49-F238E27FC236}">
                  <a16:creationId xmlns:a16="http://schemas.microsoft.com/office/drawing/2014/main" id="{1DB33CFF-62BA-62DA-F286-C20AC8807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99" name="Freeform 67">
              <a:extLst>
                <a:ext uri="{FF2B5EF4-FFF2-40B4-BE49-F238E27FC236}">
                  <a16:creationId xmlns:a16="http://schemas.microsoft.com/office/drawing/2014/main" id="{CAFECEB9-F8E4-2733-FCB7-12FB89BB012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00" name="Freeform 68">
              <a:extLst>
                <a:ext uri="{FF2B5EF4-FFF2-40B4-BE49-F238E27FC236}">
                  <a16:creationId xmlns:a16="http://schemas.microsoft.com/office/drawing/2014/main" id="{32793BD0-EB6F-5627-BB48-A09F35F19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01" name="Text Box 69">
              <a:extLst>
                <a:ext uri="{FF2B5EF4-FFF2-40B4-BE49-F238E27FC236}">
                  <a16:creationId xmlns:a16="http://schemas.microsoft.com/office/drawing/2014/main" id="{5BE11179-00D3-E1C6-A0E2-2E5A720A7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2" name="Text Box 70">
              <a:extLst>
                <a:ext uri="{FF2B5EF4-FFF2-40B4-BE49-F238E27FC236}">
                  <a16:creationId xmlns:a16="http://schemas.microsoft.com/office/drawing/2014/main" id="{4C2C08A7-E6AE-35EA-D4EF-2A7C075F9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3" name="Text Box 71">
              <a:extLst>
                <a:ext uri="{FF2B5EF4-FFF2-40B4-BE49-F238E27FC236}">
                  <a16:creationId xmlns:a16="http://schemas.microsoft.com/office/drawing/2014/main" id="{CB11CF18-BD83-0643-9DB4-4EF91F671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4" name="Text Box 72">
              <a:extLst>
                <a:ext uri="{FF2B5EF4-FFF2-40B4-BE49-F238E27FC236}">
                  <a16:creationId xmlns:a16="http://schemas.microsoft.com/office/drawing/2014/main" id="{8694DB2F-8B35-5E22-E60F-7E2723DA0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5" name="Text Box 73">
              <a:extLst>
                <a:ext uri="{FF2B5EF4-FFF2-40B4-BE49-F238E27FC236}">
                  <a16:creationId xmlns:a16="http://schemas.microsoft.com/office/drawing/2014/main" id="{5E81B93E-2364-3D5A-6E0E-48933D050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6" name="Text Box 74">
              <a:extLst>
                <a:ext uri="{FF2B5EF4-FFF2-40B4-BE49-F238E27FC236}">
                  <a16:creationId xmlns:a16="http://schemas.microsoft.com/office/drawing/2014/main" id="{EF78A7CD-78F0-D3CF-6737-DA90E448E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7" name="Text Box 75">
              <a:extLst>
                <a:ext uri="{FF2B5EF4-FFF2-40B4-BE49-F238E27FC236}">
                  <a16:creationId xmlns:a16="http://schemas.microsoft.com/office/drawing/2014/main" id="{A5235C7D-C5A4-4D41-EC49-4F3C9F007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8" name="Text Box 76">
              <a:extLst>
                <a:ext uri="{FF2B5EF4-FFF2-40B4-BE49-F238E27FC236}">
                  <a16:creationId xmlns:a16="http://schemas.microsoft.com/office/drawing/2014/main" id="{CC2D08DA-2EFC-A3A0-403B-9E9BF6FFB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4109" name="Text Box 77">
              <a:extLst>
                <a:ext uri="{FF2B5EF4-FFF2-40B4-BE49-F238E27FC236}">
                  <a16:creationId xmlns:a16="http://schemas.microsoft.com/office/drawing/2014/main" id="{A9223DFB-FD3D-2D25-5962-FB1E8B0A9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0" name="Text Box 78">
              <a:extLst>
                <a:ext uri="{FF2B5EF4-FFF2-40B4-BE49-F238E27FC236}">
                  <a16:creationId xmlns:a16="http://schemas.microsoft.com/office/drawing/2014/main" id="{9B9D0F35-B021-2003-2327-0F48DB4BE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1" name="Text Box 79">
              <a:extLst>
                <a:ext uri="{FF2B5EF4-FFF2-40B4-BE49-F238E27FC236}">
                  <a16:creationId xmlns:a16="http://schemas.microsoft.com/office/drawing/2014/main" id="{7B3A90A7-CAE2-52CC-8074-94F3FFB3D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2" name="Text Box 80">
              <a:extLst>
                <a:ext uri="{FF2B5EF4-FFF2-40B4-BE49-F238E27FC236}">
                  <a16:creationId xmlns:a16="http://schemas.microsoft.com/office/drawing/2014/main" id="{4D7E87BC-871C-D781-8623-60AC77B6C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3" name="Text Box 81">
              <a:extLst>
                <a:ext uri="{FF2B5EF4-FFF2-40B4-BE49-F238E27FC236}">
                  <a16:creationId xmlns:a16="http://schemas.microsoft.com/office/drawing/2014/main" id="{72995DF0-DB92-753F-A086-914F12C0C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4" name="Text Box 82">
              <a:extLst>
                <a:ext uri="{FF2B5EF4-FFF2-40B4-BE49-F238E27FC236}">
                  <a16:creationId xmlns:a16="http://schemas.microsoft.com/office/drawing/2014/main" id="{6004DE37-2A50-34BA-9621-824885ECE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5" name="Text Box 83">
              <a:extLst>
                <a:ext uri="{FF2B5EF4-FFF2-40B4-BE49-F238E27FC236}">
                  <a16:creationId xmlns:a16="http://schemas.microsoft.com/office/drawing/2014/main" id="{A25B30FB-2674-F3B2-15CD-F7B254F83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4116" name="Text Box 84">
              <a:extLst>
                <a:ext uri="{FF2B5EF4-FFF2-40B4-BE49-F238E27FC236}">
                  <a16:creationId xmlns:a16="http://schemas.microsoft.com/office/drawing/2014/main" id="{0FD905EE-E956-CB49-7735-2234D3A6F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44126" name="Rectangle 94">
            <a:extLst>
              <a:ext uri="{FF2B5EF4-FFF2-40B4-BE49-F238E27FC236}">
                <a16:creationId xmlns:a16="http://schemas.microsoft.com/office/drawing/2014/main" id="{A185FF5F-5100-6BBD-593D-F32AE4C17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44129" name="Group 97">
            <a:extLst>
              <a:ext uri="{FF2B5EF4-FFF2-40B4-BE49-F238E27FC236}">
                <a16:creationId xmlns:a16="http://schemas.microsoft.com/office/drawing/2014/main" id="{5CFDD344-F01B-D022-DE6E-E343F4202A20}"/>
              </a:ext>
            </a:extLst>
          </p:cNvPr>
          <p:cNvGrpSpPr>
            <a:grpSpLocks/>
          </p:cNvGrpSpPr>
          <p:nvPr/>
        </p:nvGrpSpPr>
        <p:grpSpPr bwMode="auto">
          <a:xfrm>
            <a:off x="5943601" y="1905000"/>
            <a:ext cx="3082926" cy="4300538"/>
            <a:chOff x="2784" y="1200"/>
            <a:chExt cx="1942" cy="2709"/>
          </a:xfrm>
        </p:grpSpPr>
        <p:sp>
          <p:nvSpPr>
            <p:cNvPr id="44068" name="Rectangle 36">
              <a:extLst>
                <a:ext uri="{FF2B5EF4-FFF2-40B4-BE49-F238E27FC236}">
                  <a16:creationId xmlns:a16="http://schemas.microsoft.com/office/drawing/2014/main" id="{B421B889-110A-F238-66BC-D731DA07A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69" name="Rectangle 37">
              <a:extLst>
                <a:ext uri="{FF2B5EF4-FFF2-40B4-BE49-F238E27FC236}">
                  <a16:creationId xmlns:a16="http://schemas.microsoft.com/office/drawing/2014/main" id="{7B6348E9-6AD0-7A1F-37C5-933332AF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0" name="Rectangle 38">
              <a:extLst>
                <a:ext uri="{FF2B5EF4-FFF2-40B4-BE49-F238E27FC236}">
                  <a16:creationId xmlns:a16="http://schemas.microsoft.com/office/drawing/2014/main" id="{3D331B8B-6F16-3C18-A8A0-58F92032E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1" name="Rectangle 39">
              <a:extLst>
                <a:ext uri="{FF2B5EF4-FFF2-40B4-BE49-F238E27FC236}">
                  <a16:creationId xmlns:a16="http://schemas.microsoft.com/office/drawing/2014/main" id="{ED588A7B-74DE-091D-DF42-90BD26C6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2" name="Rectangle 40">
              <a:extLst>
                <a:ext uri="{FF2B5EF4-FFF2-40B4-BE49-F238E27FC236}">
                  <a16:creationId xmlns:a16="http://schemas.microsoft.com/office/drawing/2014/main" id="{508807F6-F291-54BA-B32C-CF5C0CFB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3" name="Rectangle 41">
              <a:extLst>
                <a:ext uri="{FF2B5EF4-FFF2-40B4-BE49-F238E27FC236}">
                  <a16:creationId xmlns:a16="http://schemas.microsoft.com/office/drawing/2014/main" id="{6120CEAA-B38E-F70D-56AC-B94FD80B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074" name="Rectangle 42">
              <a:extLst>
                <a:ext uri="{FF2B5EF4-FFF2-40B4-BE49-F238E27FC236}">
                  <a16:creationId xmlns:a16="http://schemas.microsoft.com/office/drawing/2014/main" id="{B1F0EBFB-F8BE-3860-713D-40B7ECC2D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17" name="Rectangle 85">
              <a:extLst>
                <a:ext uri="{FF2B5EF4-FFF2-40B4-BE49-F238E27FC236}">
                  <a16:creationId xmlns:a16="http://schemas.microsoft.com/office/drawing/2014/main" id="{FE02BFBD-A162-71E9-2388-11F503B31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18" name="Rectangle 86">
              <a:extLst>
                <a:ext uri="{FF2B5EF4-FFF2-40B4-BE49-F238E27FC236}">
                  <a16:creationId xmlns:a16="http://schemas.microsoft.com/office/drawing/2014/main" id="{A8CFFBA1-27E7-D478-FF9C-351A0C1D9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19" name="Rectangle 87">
              <a:extLst>
                <a:ext uri="{FF2B5EF4-FFF2-40B4-BE49-F238E27FC236}">
                  <a16:creationId xmlns:a16="http://schemas.microsoft.com/office/drawing/2014/main" id="{13E68142-B165-2400-1996-070019E02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0" name="Rectangle 88">
              <a:extLst>
                <a:ext uri="{FF2B5EF4-FFF2-40B4-BE49-F238E27FC236}">
                  <a16:creationId xmlns:a16="http://schemas.microsoft.com/office/drawing/2014/main" id="{0D14AB43-402E-374B-A71A-238EE1B36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1" name="Rectangle 89">
              <a:extLst>
                <a:ext uri="{FF2B5EF4-FFF2-40B4-BE49-F238E27FC236}">
                  <a16:creationId xmlns:a16="http://schemas.microsoft.com/office/drawing/2014/main" id="{BF6A676D-188E-1125-EFD2-D4970D3B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2" name="Rectangle 90">
              <a:extLst>
                <a:ext uri="{FF2B5EF4-FFF2-40B4-BE49-F238E27FC236}">
                  <a16:creationId xmlns:a16="http://schemas.microsoft.com/office/drawing/2014/main" id="{91F2FAA6-E3CE-30CC-0753-F0E6A34CC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3" name="Rectangle 91">
              <a:extLst>
                <a:ext uri="{FF2B5EF4-FFF2-40B4-BE49-F238E27FC236}">
                  <a16:creationId xmlns:a16="http://schemas.microsoft.com/office/drawing/2014/main" id="{866E4CB8-06BB-0E5C-F5BA-E1CA674C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4" name="Rectangle 92">
              <a:extLst>
                <a:ext uri="{FF2B5EF4-FFF2-40B4-BE49-F238E27FC236}">
                  <a16:creationId xmlns:a16="http://schemas.microsoft.com/office/drawing/2014/main" id="{33A8C406-4A80-5F0B-0CCD-F24F926E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5" name="Rectangle 93">
              <a:extLst>
                <a:ext uri="{FF2B5EF4-FFF2-40B4-BE49-F238E27FC236}">
                  <a16:creationId xmlns:a16="http://schemas.microsoft.com/office/drawing/2014/main" id="{8071CF0B-3B83-F021-CA50-FC924085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4127" name="Text Box 95">
              <a:extLst>
                <a:ext uri="{FF2B5EF4-FFF2-40B4-BE49-F238E27FC236}">
                  <a16:creationId xmlns:a16="http://schemas.microsoft.com/office/drawing/2014/main" id="{BC5B8226-28C2-C6EE-41E5-973343FED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" y="2928"/>
              <a:ext cx="42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(g,a)</a:t>
              </a:r>
            </a:p>
          </p:txBody>
        </p:sp>
        <p:sp>
          <p:nvSpPr>
            <p:cNvPr id="44128" name="Text Box 96">
              <a:extLst>
                <a:ext uri="{FF2B5EF4-FFF2-40B4-BE49-F238E27FC236}">
                  <a16:creationId xmlns:a16="http://schemas.microsoft.com/office/drawing/2014/main" id="{45C99FB7-1378-069E-B1B9-94BCFD486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3696"/>
              <a:ext cx="4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(a,e)</a:t>
              </a:r>
            </a:p>
          </p:txBody>
        </p:sp>
      </p:grpSp>
      <p:sp>
        <p:nvSpPr>
          <p:cNvPr id="44131" name="Rectangle 99">
            <a:extLst>
              <a:ext uri="{FF2B5EF4-FFF2-40B4-BE49-F238E27FC236}">
                <a16:creationId xmlns:a16="http://schemas.microsoft.com/office/drawing/2014/main" id="{FDC0BA45-19CC-B2C1-D822-0A69AB7CD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9530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2" name="Rectangle 100">
            <a:extLst>
              <a:ext uri="{FF2B5EF4-FFF2-40B4-BE49-F238E27FC236}">
                <a16:creationId xmlns:a16="http://schemas.microsoft.com/office/drawing/2014/main" id="{8DE739F5-990D-C96A-5BB4-AE3F08CD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5626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3" name="Rectangle 101">
            <a:extLst>
              <a:ext uri="{FF2B5EF4-FFF2-40B4-BE49-F238E27FC236}">
                <a16:creationId xmlns:a16="http://schemas.microsoft.com/office/drawing/2014/main" id="{0C2B4A1B-CD35-458B-6452-F5262B16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3434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6" name="Rectangle 104">
            <a:extLst>
              <a:ext uri="{FF2B5EF4-FFF2-40B4-BE49-F238E27FC236}">
                <a16:creationId xmlns:a16="http://schemas.microsoft.com/office/drawing/2014/main" id="{2208FB9E-C993-F6D8-60B8-130784EBF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9530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7" name="Rectangle 105">
            <a:extLst>
              <a:ext uri="{FF2B5EF4-FFF2-40B4-BE49-F238E27FC236}">
                <a16:creationId xmlns:a16="http://schemas.microsoft.com/office/drawing/2014/main" id="{BD07199D-BE57-2684-3361-53ADBF1C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8" name="Rectangle 106">
            <a:extLst>
              <a:ext uri="{FF2B5EF4-FFF2-40B4-BE49-F238E27FC236}">
                <a16:creationId xmlns:a16="http://schemas.microsoft.com/office/drawing/2014/main" id="{AB194CB0-AD64-ED93-5D54-12B70DBE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9530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39" name="Rectangle 107">
            <a:extLst>
              <a:ext uri="{FF2B5EF4-FFF2-40B4-BE49-F238E27FC236}">
                <a16:creationId xmlns:a16="http://schemas.microsoft.com/office/drawing/2014/main" id="{07B24A34-1CDD-AD82-52D6-6D1A26A26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5626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40" name="Rectangle 108">
            <a:extLst>
              <a:ext uri="{FF2B5EF4-FFF2-40B4-BE49-F238E27FC236}">
                <a16:creationId xmlns:a16="http://schemas.microsoft.com/office/drawing/2014/main" id="{99D16F17-53F6-0EA6-E76C-94BE1AE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5626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141" name="Text Box 109">
            <a:extLst>
              <a:ext uri="{FF2B5EF4-FFF2-40B4-BE49-F238E27FC236}">
                <a16:creationId xmlns:a16="http://schemas.microsoft.com/office/drawing/2014/main" id="{6CF426BD-9EFA-69F2-AB37-85F61688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3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>
                <a:latin typeface="Tahoma" panose="020B0604030504040204" pitchFamily="34" charset="0"/>
              </a:rPr>
              <a:t>For each unmarked</a:t>
            </a:r>
          </a:p>
          <a:p>
            <a:r>
              <a:rPr lang="en-US" altLang="en-US">
                <a:latin typeface="Tahoma" panose="020B0604030504040204" pitchFamily="34" charset="0"/>
              </a:rPr>
              <a:t>     pair &amp; symbol, …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278E185-8819-B7FF-9920-315C22BBA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274638"/>
            <a:ext cx="10390187" cy="835025"/>
          </a:xfrm>
        </p:spPr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7635-3BF3-7E5A-551B-0B069629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4DD4-B8DD-47FA-9E6F-C7B30D982FC4}" type="slidenum">
              <a:rPr lang="en-US" altLang="en-US"/>
              <a:pPr/>
              <a:t>41</a:t>
            </a:fld>
            <a:endParaRPr lang="en-US" altLang="en-US"/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9EF5001-F586-321D-B710-AD29B3B98BC5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5060" name="Line 4">
              <a:extLst>
                <a:ext uri="{FF2B5EF4-FFF2-40B4-BE49-F238E27FC236}">
                  <a16:creationId xmlns:a16="http://schemas.microsoft.com/office/drawing/2014/main" id="{E553082F-A867-E5AB-456C-B14B277F7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1" name="Line 5">
              <a:extLst>
                <a:ext uri="{FF2B5EF4-FFF2-40B4-BE49-F238E27FC236}">
                  <a16:creationId xmlns:a16="http://schemas.microsoft.com/office/drawing/2014/main" id="{0562DF97-5430-B23C-5BA3-193AF3808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2" name="Line 6">
              <a:extLst>
                <a:ext uri="{FF2B5EF4-FFF2-40B4-BE49-F238E27FC236}">
                  <a16:creationId xmlns:a16="http://schemas.microsoft.com/office/drawing/2014/main" id="{518F758E-E5EE-63D2-4A71-D0D170041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3" name="Line 7">
              <a:extLst>
                <a:ext uri="{FF2B5EF4-FFF2-40B4-BE49-F238E27FC236}">
                  <a16:creationId xmlns:a16="http://schemas.microsoft.com/office/drawing/2014/main" id="{5D08C5A3-58DF-7659-6D81-003509494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409DE3E5-AF3C-0A97-F273-214D6741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8CB96145-D9A3-400F-AAE1-96EFD0D8C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17DCBDFC-D2FE-D215-54F4-9190FBCBA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391075D2-1E07-404D-99E1-F67819EBB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EB820A21-9CE4-D40B-8F8D-B8649CB8DD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99D79E29-9968-A8E8-97D8-59AF888F26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D0A9CDD6-1D21-7A5B-8B2E-98CF83A2D8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5AA16E9E-6559-563D-3594-58A3E2AE83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7CB3E254-87F6-AA47-64F5-7FC6B1D200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EAA6C40A-6558-6F92-76C1-BA66DAF387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4" name="Line 18">
              <a:extLst>
                <a:ext uri="{FF2B5EF4-FFF2-40B4-BE49-F238E27FC236}">
                  <a16:creationId xmlns:a16="http://schemas.microsoft.com/office/drawing/2014/main" id="{4E020286-3FAA-04F4-22C7-FD93C2F451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E6CC8DF1-BD25-7E20-990B-68A211E945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76" name="Text Box 20">
              <a:extLst>
                <a:ext uri="{FF2B5EF4-FFF2-40B4-BE49-F238E27FC236}">
                  <a16:creationId xmlns:a16="http://schemas.microsoft.com/office/drawing/2014/main" id="{8C1DCD12-3F28-3950-97F2-10179ED55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5077" name="Text Box 21">
              <a:extLst>
                <a:ext uri="{FF2B5EF4-FFF2-40B4-BE49-F238E27FC236}">
                  <a16:creationId xmlns:a16="http://schemas.microsoft.com/office/drawing/2014/main" id="{80C9D5F5-C690-3E09-0899-7A6CE2900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5078" name="Text Box 22">
              <a:extLst>
                <a:ext uri="{FF2B5EF4-FFF2-40B4-BE49-F238E27FC236}">
                  <a16:creationId xmlns:a16="http://schemas.microsoft.com/office/drawing/2014/main" id="{331549EB-C08B-2C28-EC64-060D3CF95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5079" name="Text Box 23">
              <a:extLst>
                <a:ext uri="{FF2B5EF4-FFF2-40B4-BE49-F238E27FC236}">
                  <a16:creationId xmlns:a16="http://schemas.microsoft.com/office/drawing/2014/main" id="{EB13DBC7-DD27-675A-5F44-907A458DE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5080" name="Text Box 24">
              <a:extLst>
                <a:ext uri="{FF2B5EF4-FFF2-40B4-BE49-F238E27FC236}">
                  <a16:creationId xmlns:a16="http://schemas.microsoft.com/office/drawing/2014/main" id="{F4FA9F52-9172-3C38-14CC-56F15C993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5081" name="Text Box 25">
              <a:extLst>
                <a:ext uri="{FF2B5EF4-FFF2-40B4-BE49-F238E27FC236}">
                  <a16:creationId xmlns:a16="http://schemas.microsoft.com/office/drawing/2014/main" id="{6442E081-3D89-9977-33A3-B18C0FA9D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E551A82C-20D6-432A-FE3A-4DD67EA3D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5083" name="Text Box 27">
              <a:extLst>
                <a:ext uri="{FF2B5EF4-FFF2-40B4-BE49-F238E27FC236}">
                  <a16:creationId xmlns:a16="http://schemas.microsoft.com/office/drawing/2014/main" id="{2E14D917-4A94-9681-B98A-597971B83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5084" name="Text Box 28">
              <a:extLst>
                <a:ext uri="{FF2B5EF4-FFF2-40B4-BE49-F238E27FC236}">
                  <a16:creationId xmlns:a16="http://schemas.microsoft.com/office/drawing/2014/main" id="{A88B77F8-F114-D1B4-F487-DA0014975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5085" name="Text Box 29">
              <a:extLst>
                <a:ext uri="{FF2B5EF4-FFF2-40B4-BE49-F238E27FC236}">
                  <a16:creationId xmlns:a16="http://schemas.microsoft.com/office/drawing/2014/main" id="{67A876A3-19CB-8109-4311-0D34DD94B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5086" name="Text Box 30">
              <a:extLst>
                <a:ext uri="{FF2B5EF4-FFF2-40B4-BE49-F238E27FC236}">
                  <a16:creationId xmlns:a16="http://schemas.microsoft.com/office/drawing/2014/main" id="{00D532AD-6F8A-3867-42DD-8F6A38100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5087" name="Text Box 31">
              <a:extLst>
                <a:ext uri="{FF2B5EF4-FFF2-40B4-BE49-F238E27FC236}">
                  <a16:creationId xmlns:a16="http://schemas.microsoft.com/office/drawing/2014/main" id="{EF82DB12-DF14-3FFF-FA3B-E1E974A25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5088" name="Text Box 32">
              <a:extLst>
                <a:ext uri="{FF2B5EF4-FFF2-40B4-BE49-F238E27FC236}">
                  <a16:creationId xmlns:a16="http://schemas.microsoft.com/office/drawing/2014/main" id="{4D892528-BBD9-6D82-AD9F-39A711E19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5089" name="Text Box 33">
              <a:extLst>
                <a:ext uri="{FF2B5EF4-FFF2-40B4-BE49-F238E27FC236}">
                  <a16:creationId xmlns:a16="http://schemas.microsoft.com/office/drawing/2014/main" id="{5A9CC382-C450-F023-4C23-C22CC8F75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5090" name="Group 34">
            <a:extLst>
              <a:ext uri="{FF2B5EF4-FFF2-40B4-BE49-F238E27FC236}">
                <a16:creationId xmlns:a16="http://schemas.microsoft.com/office/drawing/2014/main" id="{B210FE56-73AB-3F9A-1DEF-32DFA56F58B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5091" name="Line 35">
              <a:extLst>
                <a:ext uri="{FF2B5EF4-FFF2-40B4-BE49-F238E27FC236}">
                  <a16:creationId xmlns:a16="http://schemas.microsoft.com/office/drawing/2014/main" id="{09E18117-6707-6F05-2CC5-BE4BB28EA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92" name="Line 36">
              <a:extLst>
                <a:ext uri="{FF2B5EF4-FFF2-40B4-BE49-F238E27FC236}">
                  <a16:creationId xmlns:a16="http://schemas.microsoft.com/office/drawing/2014/main" id="{3F864584-3877-63CD-508B-72295974F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93" name="Line 37">
              <a:extLst>
                <a:ext uri="{FF2B5EF4-FFF2-40B4-BE49-F238E27FC236}">
                  <a16:creationId xmlns:a16="http://schemas.microsoft.com/office/drawing/2014/main" id="{02EE4336-70CF-434C-CEDA-C274C4D76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94" name="Line 38">
              <a:extLst>
                <a:ext uri="{FF2B5EF4-FFF2-40B4-BE49-F238E27FC236}">
                  <a16:creationId xmlns:a16="http://schemas.microsoft.com/office/drawing/2014/main" id="{6445C564-EEB5-636D-171D-24ADE5202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95" name="Line 39">
              <a:extLst>
                <a:ext uri="{FF2B5EF4-FFF2-40B4-BE49-F238E27FC236}">
                  <a16:creationId xmlns:a16="http://schemas.microsoft.com/office/drawing/2014/main" id="{8F638286-1ADC-A0E3-A242-1D928AFC8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096" name="Oval 40">
              <a:extLst>
                <a:ext uri="{FF2B5EF4-FFF2-40B4-BE49-F238E27FC236}">
                  <a16:creationId xmlns:a16="http://schemas.microsoft.com/office/drawing/2014/main" id="{D2F9D25C-8619-3335-E7B4-02A8C0F6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5097" name="Oval 41">
              <a:extLst>
                <a:ext uri="{FF2B5EF4-FFF2-40B4-BE49-F238E27FC236}">
                  <a16:creationId xmlns:a16="http://schemas.microsoft.com/office/drawing/2014/main" id="{A21CD064-2103-FBF6-1284-5E0EC6B4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5098" name="Oval 42">
              <a:extLst>
                <a:ext uri="{FF2B5EF4-FFF2-40B4-BE49-F238E27FC236}">
                  <a16:creationId xmlns:a16="http://schemas.microsoft.com/office/drawing/2014/main" id="{29EC8D74-3035-FE09-76EE-6988E12BA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5099" name="Oval 43">
              <a:extLst>
                <a:ext uri="{FF2B5EF4-FFF2-40B4-BE49-F238E27FC236}">
                  <a16:creationId xmlns:a16="http://schemas.microsoft.com/office/drawing/2014/main" id="{A4B78F32-420F-E7CA-1709-370589678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5100" name="Oval 44">
              <a:extLst>
                <a:ext uri="{FF2B5EF4-FFF2-40B4-BE49-F238E27FC236}">
                  <a16:creationId xmlns:a16="http://schemas.microsoft.com/office/drawing/2014/main" id="{126F9A61-38F0-FFD5-CCD6-238F5235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5101" name="Oval 45">
              <a:extLst>
                <a:ext uri="{FF2B5EF4-FFF2-40B4-BE49-F238E27FC236}">
                  <a16:creationId xmlns:a16="http://schemas.microsoft.com/office/drawing/2014/main" id="{16883432-D7E9-806A-FF7E-8EAB6DB47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5102" name="Oval 46">
              <a:extLst>
                <a:ext uri="{FF2B5EF4-FFF2-40B4-BE49-F238E27FC236}">
                  <a16:creationId xmlns:a16="http://schemas.microsoft.com/office/drawing/2014/main" id="{1B5410D0-643D-C2E3-DEDF-1FAD8EE14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5103" name="Oval 47">
              <a:extLst>
                <a:ext uri="{FF2B5EF4-FFF2-40B4-BE49-F238E27FC236}">
                  <a16:creationId xmlns:a16="http://schemas.microsoft.com/office/drawing/2014/main" id="{B96C37E3-C9BB-80F6-8952-26F9DCD4C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5104" name="Line 48">
              <a:extLst>
                <a:ext uri="{FF2B5EF4-FFF2-40B4-BE49-F238E27FC236}">
                  <a16:creationId xmlns:a16="http://schemas.microsoft.com/office/drawing/2014/main" id="{111CE10B-7D76-65B2-C079-B8AAA4C01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05" name="Line 49">
              <a:extLst>
                <a:ext uri="{FF2B5EF4-FFF2-40B4-BE49-F238E27FC236}">
                  <a16:creationId xmlns:a16="http://schemas.microsoft.com/office/drawing/2014/main" id="{37DBA80D-C1C3-544E-6F9C-B605D27A9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06" name="Line 50">
              <a:extLst>
                <a:ext uri="{FF2B5EF4-FFF2-40B4-BE49-F238E27FC236}">
                  <a16:creationId xmlns:a16="http://schemas.microsoft.com/office/drawing/2014/main" id="{0B047B61-DD74-93AF-55AB-C5AFE51F3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07" name="Line 51">
              <a:extLst>
                <a:ext uri="{FF2B5EF4-FFF2-40B4-BE49-F238E27FC236}">
                  <a16:creationId xmlns:a16="http://schemas.microsoft.com/office/drawing/2014/main" id="{4319C774-E8CC-5E7E-1F1F-3E08CB82E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08" name="Line 52">
              <a:extLst>
                <a:ext uri="{FF2B5EF4-FFF2-40B4-BE49-F238E27FC236}">
                  <a16:creationId xmlns:a16="http://schemas.microsoft.com/office/drawing/2014/main" id="{26F4F49A-ED56-1F80-0B29-D378D50C1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09" name="Line 53">
              <a:extLst>
                <a:ext uri="{FF2B5EF4-FFF2-40B4-BE49-F238E27FC236}">
                  <a16:creationId xmlns:a16="http://schemas.microsoft.com/office/drawing/2014/main" id="{578F968C-E911-562F-268E-7C0079921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0" name="Line 54">
              <a:extLst>
                <a:ext uri="{FF2B5EF4-FFF2-40B4-BE49-F238E27FC236}">
                  <a16:creationId xmlns:a16="http://schemas.microsoft.com/office/drawing/2014/main" id="{FD6D073D-EA5A-7246-A221-3BBD638FC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1" name="Freeform 55">
              <a:extLst>
                <a:ext uri="{FF2B5EF4-FFF2-40B4-BE49-F238E27FC236}">
                  <a16:creationId xmlns:a16="http://schemas.microsoft.com/office/drawing/2014/main" id="{9BA87E82-6312-4BB8-8C05-61F43C18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2" name="Freeform 56">
              <a:extLst>
                <a:ext uri="{FF2B5EF4-FFF2-40B4-BE49-F238E27FC236}">
                  <a16:creationId xmlns:a16="http://schemas.microsoft.com/office/drawing/2014/main" id="{AAE1B7F2-B7B9-66CA-ACA3-CBA6318ECCA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3" name="Freeform 57">
              <a:extLst>
                <a:ext uri="{FF2B5EF4-FFF2-40B4-BE49-F238E27FC236}">
                  <a16:creationId xmlns:a16="http://schemas.microsoft.com/office/drawing/2014/main" id="{48EDDC19-675F-5F6F-A5E9-2032835C3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4" name="Freeform 58">
              <a:extLst>
                <a:ext uri="{FF2B5EF4-FFF2-40B4-BE49-F238E27FC236}">
                  <a16:creationId xmlns:a16="http://schemas.microsoft.com/office/drawing/2014/main" id="{1CC522D5-2EB4-8725-3788-818F269CDD3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5" name="Freeform 59">
              <a:extLst>
                <a:ext uri="{FF2B5EF4-FFF2-40B4-BE49-F238E27FC236}">
                  <a16:creationId xmlns:a16="http://schemas.microsoft.com/office/drawing/2014/main" id="{336C320F-AE74-710C-BD9F-EF39E5D64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16" name="Text Box 60">
              <a:extLst>
                <a:ext uri="{FF2B5EF4-FFF2-40B4-BE49-F238E27FC236}">
                  <a16:creationId xmlns:a16="http://schemas.microsoft.com/office/drawing/2014/main" id="{76D90F50-1B0C-929E-9ECA-47A656827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17" name="Text Box 61">
              <a:extLst>
                <a:ext uri="{FF2B5EF4-FFF2-40B4-BE49-F238E27FC236}">
                  <a16:creationId xmlns:a16="http://schemas.microsoft.com/office/drawing/2014/main" id="{80FB390C-D603-4984-D75E-9A15B9478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18" name="Text Box 62">
              <a:extLst>
                <a:ext uri="{FF2B5EF4-FFF2-40B4-BE49-F238E27FC236}">
                  <a16:creationId xmlns:a16="http://schemas.microsoft.com/office/drawing/2014/main" id="{4AB7A278-85BA-C839-CFEF-360D565FB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19" name="Text Box 63">
              <a:extLst>
                <a:ext uri="{FF2B5EF4-FFF2-40B4-BE49-F238E27FC236}">
                  <a16:creationId xmlns:a16="http://schemas.microsoft.com/office/drawing/2014/main" id="{C0FEA550-6344-8DF0-40BE-5412E4970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20" name="Text Box 64">
              <a:extLst>
                <a:ext uri="{FF2B5EF4-FFF2-40B4-BE49-F238E27FC236}">
                  <a16:creationId xmlns:a16="http://schemas.microsoft.com/office/drawing/2014/main" id="{F9EEB97E-EF82-EA39-9A2E-D1160B9EF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21" name="Text Box 65">
              <a:extLst>
                <a:ext uri="{FF2B5EF4-FFF2-40B4-BE49-F238E27FC236}">
                  <a16:creationId xmlns:a16="http://schemas.microsoft.com/office/drawing/2014/main" id="{8FF2B32D-1DAA-3ACE-59C3-ED30E1FF8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22" name="Text Box 66">
              <a:extLst>
                <a:ext uri="{FF2B5EF4-FFF2-40B4-BE49-F238E27FC236}">
                  <a16:creationId xmlns:a16="http://schemas.microsoft.com/office/drawing/2014/main" id="{9A1FD685-6ACD-0079-1B39-3670D3521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23" name="Text Box 67">
              <a:extLst>
                <a:ext uri="{FF2B5EF4-FFF2-40B4-BE49-F238E27FC236}">
                  <a16:creationId xmlns:a16="http://schemas.microsoft.com/office/drawing/2014/main" id="{C30FCC5C-E695-EEDA-9667-A176FB0BB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24" name="Text Box 68">
              <a:extLst>
                <a:ext uri="{FF2B5EF4-FFF2-40B4-BE49-F238E27FC236}">
                  <a16:creationId xmlns:a16="http://schemas.microsoft.com/office/drawing/2014/main" id="{F1C435BE-98C8-09FF-F0C4-F333AA6B5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25" name="Text Box 69">
              <a:extLst>
                <a:ext uri="{FF2B5EF4-FFF2-40B4-BE49-F238E27FC236}">
                  <a16:creationId xmlns:a16="http://schemas.microsoft.com/office/drawing/2014/main" id="{7EC37DEF-3DC9-881A-0DE2-883E6074B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26" name="Text Box 70">
              <a:extLst>
                <a:ext uri="{FF2B5EF4-FFF2-40B4-BE49-F238E27FC236}">
                  <a16:creationId xmlns:a16="http://schemas.microsoft.com/office/drawing/2014/main" id="{2EE2B31F-FADD-2E9B-2432-D2BC506BB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27" name="Text Box 71">
              <a:extLst>
                <a:ext uri="{FF2B5EF4-FFF2-40B4-BE49-F238E27FC236}">
                  <a16:creationId xmlns:a16="http://schemas.microsoft.com/office/drawing/2014/main" id="{0D07BB75-F9DA-93E7-7CF4-62B7F49F6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28" name="Text Box 72">
              <a:extLst>
                <a:ext uri="{FF2B5EF4-FFF2-40B4-BE49-F238E27FC236}">
                  <a16:creationId xmlns:a16="http://schemas.microsoft.com/office/drawing/2014/main" id="{9AE2F4B8-2B97-7BE1-5C2B-8451B3302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29" name="Text Box 73">
              <a:extLst>
                <a:ext uri="{FF2B5EF4-FFF2-40B4-BE49-F238E27FC236}">
                  <a16:creationId xmlns:a16="http://schemas.microsoft.com/office/drawing/2014/main" id="{61519154-7145-6251-FB8A-5FE0F3DE5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30" name="Text Box 74">
              <a:extLst>
                <a:ext uri="{FF2B5EF4-FFF2-40B4-BE49-F238E27FC236}">
                  <a16:creationId xmlns:a16="http://schemas.microsoft.com/office/drawing/2014/main" id="{027DCC86-C33A-C675-56DF-BB5F5290F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31" name="Text Box 75">
              <a:extLst>
                <a:ext uri="{FF2B5EF4-FFF2-40B4-BE49-F238E27FC236}">
                  <a16:creationId xmlns:a16="http://schemas.microsoft.com/office/drawing/2014/main" id="{A42B9B0E-06BD-B6E0-17CB-D6B6B95E0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45152" name="Text Box 96">
            <a:extLst>
              <a:ext uri="{FF2B5EF4-FFF2-40B4-BE49-F238E27FC236}">
                <a16:creationId xmlns:a16="http://schemas.microsoft.com/office/drawing/2014/main" id="{EDD50B2F-BBD9-49D3-E9A5-E2B30B8BE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1"/>
            <a:ext cx="36822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4"/>
            </a:pPr>
            <a:r>
              <a:rPr lang="en-US" altLang="en-US" dirty="0">
                <a:latin typeface="Tahoma" panose="020B0604030504040204" pitchFamily="34" charset="0"/>
              </a:rPr>
              <a:t>Combine all unmarked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     pairs of states.</a:t>
            </a:r>
          </a:p>
        </p:txBody>
      </p:sp>
      <p:grpSp>
        <p:nvGrpSpPr>
          <p:cNvPr id="45161" name="Group 105">
            <a:extLst>
              <a:ext uri="{FF2B5EF4-FFF2-40B4-BE49-F238E27FC236}">
                <a16:creationId xmlns:a16="http://schemas.microsoft.com/office/drawing/2014/main" id="{FBBA15F5-6048-34E3-8E82-372D9415E1B6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4267200" cy="4300538"/>
            <a:chOff x="2784" y="1200"/>
            <a:chExt cx="2688" cy="2709"/>
          </a:xfrm>
        </p:grpSpPr>
        <p:sp>
          <p:nvSpPr>
            <p:cNvPr id="45132" name="Rectangle 76">
              <a:extLst>
                <a:ext uri="{FF2B5EF4-FFF2-40B4-BE49-F238E27FC236}">
                  <a16:creationId xmlns:a16="http://schemas.microsoft.com/office/drawing/2014/main" id="{4A482974-0E71-413E-C18F-BDC856F6A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4" name="Rectangle 78">
              <a:extLst>
                <a:ext uri="{FF2B5EF4-FFF2-40B4-BE49-F238E27FC236}">
                  <a16:creationId xmlns:a16="http://schemas.microsoft.com/office/drawing/2014/main" id="{1D08D671-6164-3D1B-0B36-8D9C17E5C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5" name="Rectangle 79">
              <a:extLst>
                <a:ext uri="{FF2B5EF4-FFF2-40B4-BE49-F238E27FC236}">
                  <a16:creationId xmlns:a16="http://schemas.microsoft.com/office/drawing/2014/main" id="{B453977D-CCA4-734D-90EE-C6531B290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6" name="Rectangle 80">
              <a:extLst>
                <a:ext uri="{FF2B5EF4-FFF2-40B4-BE49-F238E27FC236}">
                  <a16:creationId xmlns:a16="http://schemas.microsoft.com/office/drawing/2014/main" id="{76BEAF34-AD7D-79CD-5801-5188713C0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7" name="Rectangle 81">
              <a:extLst>
                <a:ext uri="{FF2B5EF4-FFF2-40B4-BE49-F238E27FC236}">
                  <a16:creationId xmlns:a16="http://schemas.microsoft.com/office/drawing/2014/main" id="{C4E6B182-B979-4667-3D85-89E6ECD70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8" name="Rectangle 82">
              <a:extLst>
                <a:ext uri="{FF2B5EF4-FFF2-40B4-BE49-F238E27FC236}">
                  <a16:creationId xmlns:a16="http://schemas.microsoft.com/office/drawing/2014/main" id="{1DB05535-D4D4-04C6-6858-DFE36FF5C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39" name="Rectangle 83">
              <a:extLst>
                <a:ext uri="{FF2B5EF4-FFF2-40B4-BE49-F238E27FC236}">
                  <a16:creationId xmlns:a16="http://schemas.microsoft.com/office/drawing/2014/main" id="{C612B39D-FB1C-01B9-72C2-5210D132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0" name="Rectangle 84">
              <a:extLst>
                <a:ext uri="{FF2B5EF4-FFF2-40B4-BE49-F238E27FC236}">
                  <a16:creationId xmlns:a16="http://schemas.microsoft.com/office/drawing/2014/main" id="{CF0AFCC6-6B8E-E96F-22D8-EF8A6644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1" name="Rectangle 85">
              <a:extLst>
                <a:ext uri="{FF2B5EF4-FFF2-40B4-BE49-F238E27FC236}">
                  <a16:creationId xmlns:a16="http://schemas.microsoft.com/office/drawing/2014/main" id="{06102AE1-13CC-86CD-7327-0644EC942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2" name="Rectangle 86">
              <a:extLst>
                <a:ext uri="{FF2B5EF4-FFF2-40B4-BE49-F238E27FC236}">
                  <a16:creationId xmlns:a16="http://schemas.microsoft.com/office/drawing/2014/main" id="{9955C6F5-0E60-5A3A-F515-79A57F21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3" name="Rectangle 87">
              <a:extLst>
                <a:ext uri="{FF2B5EF4-FFF2-40B4-BE49-F238E27FC236}">
                  <a16:creationId xmlns:a16="http://schemas.microsoft.com/office/drawing/2014/main" id="{98465BFF-759D-D6F9-8A9B-7DD37736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4" name="Rectangle 88">
              <a:extLst>
                <a:ext uri="{FF2B5EF4-FFF2-40B4-BE49-F238E27FC236}">
                  <a16:creationId xmlns:a16="http://schemas.microsoft.com/office/drawing/2014/main" id="{7979BD73-DFD6-65F9-9691-E7783A956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5" name="Rectangle 89">
              <a:extLst>
                <a:ext uri="{FF2B5EF4-FFF2-40B4-BE49-F238E27FC236}">
                  <a16:creationId xmlns:a16="http://schemas.microsoft.com/office/drawing/2014/main" id="{F8001053-2F5C-48CD-B684-8DE2DB1B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6" name="Rectangle 90">
              <a:extLst>
                <a:ext uri="{FF2B5EF4-FFF2-40B4-BE49-F238E27FC236}">
                  <a16:creationId xmlns:a16="http://schemas.microsoft.com/office/drawing/2014/main" id="{EBA1A7B0-E4F8-AA24-F3BE-00E72B07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7" name="Rectangle 91">
              <a:extLst>
                <a:ext uri="{FF2B5EF4-FFF2-40B4-BE49-F238E27FC236}">
                  <a16:creationId xmlns:a16="http://schemas.microsoft.com/office/drawing/2014/main" id="{17BDCBD5-5D99-E2E4-136A-50DF0985B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8" name="Rectangle 92">
              <a:extLst>
                <a:ext uri="{FF2B5EF4-FFF2-40B4-BE49-F238E27FC236}">
                  <a16:creationId xmlns:a16="http://schemas.microsoft.com/office/drawing/2014/main" id="{61559869-8988-6446-E0DE-386EE2E66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49" name="Rectangle 93">
              <a:extLst>
                <a:ext uri="{FF2B5EF4-FFF2-40B4-BE49-F238E27FC236}">
                  <a16:creationId xmlns:a16="http://schemas.microsoft.com/office/drawing/2014/main" id="{3E148DF5-2EF0-6386-F116-4CFB38E6B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1" name="Text Box 95">
              <a:extLst>
                <a:ext uri="{FF2B5EF4-FFF2-40B4-BE49-F238E27FC236}">
                  <a16:creationId xmlns:a16="http://schemas.microsoft.com/office/drawing/2014/main" id="{4EA6FDA1-5D6C-EC92-B8FE-85AAB48F5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3696"/>
              <a:ext cx="4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(a,e)</a:t>
              </a:r>
            </a:p>
          </p:txBody>
        </p:sp>
        <p:sp>
          <p:nvSpPr>
            <p:cNvPr id="45155" name="Rectangle 99">
              <a:extLst>
                <a:ext uri="{FF2B5EF4-FFF2-40B4-BE49-F238E27FC236}">
                  <a16:creationId xmlns:a16="http://schemas.microsoft.com/office/drawing/2014/main" id="{12A0450E-9B86-75B0-FF8F-1749B77C7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3" name="Rectangle 97">
              <a:extLst>
                <a:ext uri="{FF2B5EF4-FFF2-40B4-BE49-F238E27FC236}">
                  <a16:creationId xmlns:a16="http://schemas.microsoft.com/office/drawing/2014/main" id="{81D26688-1637-D8FF-DBCA-8DA1F06F6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4" name="Rectangle 98">
              <a:extLst>
                <a:ext uri="{FF2B5EF4-FFF2-40B4-BE49-F238E27FC236}">
                  <a16:creationId xmlns:a16="http://schemas.microsoft.com/office/drawing/2014/main" id="{AABE552E-0A43-517D-CA09-F98703E24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6" name="Rectangle 100">
              <a:extLst>
                <a:ext uri="{FF2B5EF4-FFF2-40B4-BE49-F238E27FC236}">
                  <a16:creationId xmlns:a16="http://schemas.microsoft.com/office/drawing/2014/main" id="{DA7D05AF-6F67-BE99-FFAD-046E8BD87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7" name="Rectangle 101">
              <a:extLst>
                <a:ext uri="{FF2B5EF4-FFF2-40B4-BE49-F238E27FC236}">
                  <a16:creationId xmlns:a16="http://schemas.microsoft.com/office/drawing/2014/main" id="{A1CF9334-4559-C1F1-64B8-CA90332B8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8" name="Rectangle 102">
              <a:extLst>
                <a:ext uri="{FF2B5EF4-FFF2-40B4-BE49-F238E27FC236}">
                  <a16:creationId xmlns:a16="http://schemas.microsoft.com/office/drawing/2014/main" id="{9D16BA42-459E-BC7E-6277-10482003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59" name="Rectangle 103">
              <a:extLst>
                <a:ext uri="{FF2B5EF4-FFF2-40B4-BE49-F238E27FC236}">
                  <a16:creationId xmlns:a16="http://schemas.microsoft.com/office/drawing/2014/main" id="{711704C1-300B-9DBF-9152-B94E63E6F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60" name="Rectangle 104">
              <a:extLst>
                <a:ext uri="{FF2B5EF4-FFF2-40B4-BE49-F238E27FC236}">
                  <a16:creationId xmlns:a16="http://schemas.microsoft.com/office/drawing/2014/main" id="{CCB6FEF2-1C2A-771E-BF83-A3704D5C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5162" name="Text Box 106">
            <a:extLst>
              <a:ext uri="{FF2B5EF4-FFF2-40B4-BE49-F238E27FC236}">
                <a16:creationId xmlns:a16="http://schemas.microsoft.com/office/drawing/2014/main" id="{6B89562E-68A6-E5B5-81AC-C788E0807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359" y="5257800"/>
            <a:ext cx="7473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a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 e</a:t>
            </a:r>
          </a:p>
          <a:p>
            <a:pPr algn="ctr"/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 h</a:t>
            </a:r>
          </a:p>
          <a:p>
            <a:pPr algn="ctr"/>
            <a:r>
              <a:rPr lang="en-US" altLang="en-US"/>
              <a:t>d </a:t>
            </a:r>
            <a:r>
              <a:rPr lang="en-US" altLang="en-US">
                <a:sym typeface="Symbol" panose="05050102010706020507" pitchFamily="18" charset="2"/>
              </a:rPr>
              <a:t></a:t>
            </a:r>
            <a:r>
              <a:rPr lang="en-US" altLang="en-US"/>
              <a:t> f</a:t>
            </a:r>
          </a:p>
        </p:txBody>
      </p:sp>
      <p:grpSp>
        <p:nvGrpSpPr>
          <p:cNvPr id="45206" name="Group 150">
            <a:extLst>
              <a:ext uri="{FF2B5EF4-FFF2-40B4-BE49-F238E27FC236}">
                <a16:creationId xmlns:a16="http://schemas.microsoft.com/office/drawing/2014/main" id="{CF7A6B2E-D4BD-85BF-4716-DDF46633D1B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724400"/>
            <a:ext cx="2082800" cy="1828800"/>
            <a:chOff x="768" y="3024"/>
            <a:chExt cx="1312" cy="1152"/>
          </a:xfrm>
        </p:grpSpPr>
        <p:sp>
          <p:nvSpPr>
            <p:cNvPr id="45164" name="Line 108">
              <a:extLst>
                <a:ext uri="{FF2B5EF4-FFF2-40B4-BE49-F238E27FC236}">
                  <a16:creationId xmlns:a16="http://schemas.microsoft.com/office/drawing/2014/main" id="{815414A5-F6EB-B0C7-A0D1-08DAA6178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67" name="Line 111">
              <a:extLst>
                <a:ext uri="{FF2B5EF4-FFF2-40B4-BE49-F238E27FC236}">
                  <a16:creationId xmlns:a16="http://schemas.microsoft.com/office/drawing/2014/main" id="{0C23F140-A590-33AF-1D76-D626B55E6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68" name="Line 112">
              <a:extLst>
                <a:ext uri="{FF2B5EF4-FFF2-40B4-BE49-F238E27FC236}">
                  <a16:creationId xmlns:a16="http://schemas.microsoft.com/office/drawing/2014/main" id="{DC53DBD3-B1C3-719A-BDD7-C7214666B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69" name="Oval 113">
              <a:extLst>
                <a:ext uri="{FF2B5EF4-FFF2-40B4-BE49-F238E27FC236}">
                  <a16:creationId xmlns:a16="http://schemas.microsoft.com/office/drawing/2014/main" id="{BB2E0E8B-2786-8466-C498-19F16B1E1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ae</a:t>
              </a:r>
            </a:p>
          </p:txBody>
        </p:sp>
        <p:sp>
          <p:nvSpPr>
            <p:cNvPr id="45171" name="Oval 115">
              <a:extLst>
                <a:ext uri="{FF2B5EF4-FFF2-40B4-BE49-F238E27FC236}">
                  <a16:creationId xmlns:a16="http://schemas.microsoft.com/office/drawing/2014/main" id="{C6BA5460-026C-28D4-BCA8-C5EAD5602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bh</a:t>
              </a:r>
            </a:p>
          </p:txBody>
        </p:sp>
        <p:sp>
          <p:nvSpPr>
            <p:cNvPr id="45172" name="Oval 116">
              <a:extLst>
                <a:ext uri="{FF2B5EF4-FFF2-40B4-BE49-F238E27FC236}">
                  <a16:creationId xmlns:a16="http://schemas.microsoft.com/office/drawing/2014/main" id="{D33CB148-C466-28A4-CF11-4548D9193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92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df</a:t>
              </a:r>
            </a:p>
          </p:txBody>
        </p:sp>
        <p:sp>
          <p:nvSpPr>
            <p:cNvPr id="45173" name="Oval 117">
              <a:extLst>
                <a:ext uri="{FF2B5EF4-FFF2-40B4-BE49-F238E27FC236}">
                  <a16:creationId xmlns:a16="http://schemas.microsoft.com/office/drawing/2014/main" id="{2A3BAC6C-CE6F-89D1-21A6-DEFF92C1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5174" name="Oval 118">
              <a:extLst>
                <a:ext uri="{FF2B5EF4-FFF2-40B4-BE49-F238E27FC236}">
                  <a16:creationId xmlns:a16="http://schemas.microsoft.com/office/drawing/2014/main" id="{473D3871-F8CA-857E-1F69-A230A46A6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92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5177" name="Line 121">
              <a:extLst>
                <a:ext uri="{FF2B5EF4-FFF2-40B4-BE49-F238E27FC236}">
                  <a16:creationId xmlns:a16="http://schemas.microsoft.com/office/drawing/2014/main" id="{ECC2BBE0-20A9-9DF0-8B37-7E5DF46B5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5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78" name="Line 122">
              <a:extLst>
                <a:ext uri="{FF2B5EF4-FFF2-40B4-BE49-F238E27FC236}">
                  <a16:creationId xmlns:a16="http://schemas.microsoft.com/office/drawing/2014/main" id="{8F8852C3-E06C-AFFA-5BFB-324D90D78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79" name="Line 123">
              <a:extLst>
                <a:ext uri="{FF2B5EF4-FFF2-40B4-BE49-F238E27FC236}">
                  <a16:creationId xmlns:a16="http://schemas.microsoft.com/office/drawing/2014/main" id="{78E23408-8409-2ACC-CFC2-4F6D441BB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81" name="Line 125">
              <a:extLst>
                <a:ext uri="{FF2B5EF4-FFF2-40B4-BE49-F238E27FC236}">
                  <a16:creationId xmlns:a16="http://schemas.microsoft.com/office/drawing/2014/main" id="{124F200E-2BFE-704B-1619-45842D87C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8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84" name="Freeform 128">
              <a:extLst>
                <a:ext uri="{FF2B5EF4-FFF2-40B4-BE49-F238E27FC236}">
                  <a16:creationId xmlns:a16="http://schemas.microsoft.com/office/drawing/2014/main" id="{DC4330CB-57B8-EC4F-711F-004A7BBF0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216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85" name="Freeform 129">
              <a:extLst>
                <a:ext uri="{FF2B5EF4-FFF2-40B4-BE49-F238E27FC236}">
                  <a16:creationId xmlns:a16="http://schemas.microsoft.com/office/drawing/2014/main" id="{CCE35779-CF59-D94D-4009-B8330DC8BEC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72" y="398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86" name="Freeform 130">
              <a:extLst>
                <a:ext uri="{FF2B5EF4-FFF2-40B4-BE49-F238E27FC236}">
                  <a16:creationId xmlns:a16="http://schemas.microsoft.com/office/drawing/2014/main" id="{00068B41-777E-AC59-9AD2-809F6218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326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5189" name="Text Box 133">
              <a:extLst>
                <a:ext uri="{FF2B5EF4-FFF2-40B4-BE49-F238E27FC236}">
                  <a16:creationId xmlns:a16="http://schemas.microsoft.com/office/drawing/2014/main" id="{50E9687A-6240-4986-CC9D-4E5FAF6CB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32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90" name="Text Box 134">
              <a:extLst>
                <a:ext uri="{FF2B5EF4-FFF2-40B4-BE49-F238E27FC236}">
                  <a16:creationId xmlns:a16="http://schemas.microsoft.com/office/drawing/2014/main" id="{A288D9B6-FE26-602B-824A-9CFDE890A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30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94" name="Text Box 138">
              <a:extLst>
                <a:ext uri="{FF2B5EF4-FFF2-40B4-BE49-F238E27FC236}">
                  <a16:creationId xmlns:a16="http://schemas.microsoft.com/office/drawing/2014/main" id="{11D58234-F162-BCEE-C7FA-1755A94E2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39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95" name="Text Box 139">
              <a:extLst>
                <a:ext uri="{FF2B5EF4-FFF2-40B4-BE49-F238E27FC236}">
                  <a16:creationId xmlns:a16="http://schemas.microsoft.com/office/drawing/2014/main" id="{F27DD9C0-C8F7-71E2-6351-C720397C8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360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96" name="Text Box 140">
              <a:extLst>
                <a:ext uri="{FF2B5EF4-FFF2-40B4-BE49-F238E27FC236}">
                  <a16:creationId xmlns:a16="http://schemas.microsoft.com/office/drawing/2014/main" id="{6BDFC56E-0097-D2A6-0972-DF31A4FEC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45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5197" name="Text Box 141">
              <a:extLst>
                <a:ext uri="{FF2B5EF4-FFF2-40B4-BE49-F238E27FC236}">
                  <a16:creationId xmlns:a16="http://schemas.microsoft.com/office/drawing/2014/main" id="{22388571-6399-842A-BB06-282C49DEF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350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198" name="Text Box 142">
              <a:extLst>
                <a:ext uri="{FF2B5EF4-FFF2-40B4-BE49-F238E27FC236}">
                  <a16:creationId xmlns:a16="http://schemas.microsoft.com/office/drawing/2014/main" id="{100B95EA-A1EC-EF56-4A9D-09856F3CD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84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200" name="Text Box 144">
              <a:extLst>
                <a:ext uri="{FF2B5EF4-FFF2-40B4-BE49-F238E27FC236}">
                  <a16:creationId xmlns:a16="http://schemas.microsoft.com/office/drawing/2014/main" id="{603B1FAB-3067-1EEC-34A3-BA57B1692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69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202" name="Text Box 146">
              <a:extLst>
                <a:ext uri="{FF2B5EF4-FFF2-40B4-BE49-F238E27FC236}">
                  <a16:creationId xmlns:a16="http://schemas.microsoft.com/office/drawing/2014/main" id="{B52E0868-9AA1-4F1B-48B5-EE0B7E549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302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203" name="Text Box 147">
              <a:extLst>
                <a:ext uri="{FF2B5EF4-FFF2-40B4-BE49-F238E27FC236}">
                  <a16:creationId xmlns:a16="http://schemas.microsoft.com/office/drawing/2014/main" id="{936DA727-A0D4-7DE1-376C-76E9DE5BB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2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5205" name="Freeform 149">
              <a:extLst>
                <a:ext uri="{FF2B5EF4-FFF2-40B4-BE49-F238E27FC236}">
                  <a16:creationId xmlns:a16="http://schemas.microsoft.com/office/drawing/2014/main" id="{B37320FD-D124-8FFF-0FA6-F927407B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552"/>
              <a:ext cx="816" cy="592"/>
            </a:xfrm>
            <a:custGeom>
              <a:avLst/>
              <a:gdLst>
                <a:gd name="T0" fmla="*/ 816 w 816"/>
                <a:gd name="T1" fmla="*/ 384 h 592"/>
                <a:gd name="T2" fmla="*/ 384 w 816"/>
                <a:gd name="T3" fmla="*/ 528 h 592"/>
                <a:gd name="T4" fmla="*/ 0 w 816"/>
                <a:gd name="T5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592">
                  <a:moveTo>
                    <a:pt x="816" y="384"/>
                  </a:moveTo>
                  <a:cubicBezTo>
                    <a:pt x="668" y="488"/>
                    <a:pt x="520" y="592"/>
                    <a:pt x="384" y="528"/>
                  </a:cubicBezTo>
                  <a:cubicBezTo>
                    <a:pt x="248" y="464"/>
                    <a:pt x="124" y="23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980546B8-7A2B-8850-3E84-0289FF113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5113" y="274638"/>
            <a:ext cx="10390187" cy="835025"/>
          </a:xfrm>
        </p:spPr>
        <p:txBody>
          <a:bodyPr/>
          <a:lstStyle/>
          <a:p>
            <a:r>
              <a:rPr lang="en-US" altLang="en-US" dirty="0" err="1"/>
              <a:t>Contd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D0878-CE71-8C05-63A4-2C8EABAC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B1FAB-8A05-4490-98D5-F1B4C0D63E17}" type="slidenum">
              <a:rPr lang="en-US" altLang="en-US"/>
              <a:pPr/>
              <a:t>42</a:t>
            </a:fld>
            <a:endParaRPr lang="en-US" altLang="en-US"/>
          </a:p>
        </p:txBody>
      </p:sp>
      <p:grpSp>
        <p:nvGrpSpPr>
          <p:cNvPr id="46083" name="Group 3">
            <a:extLst>
              <a:ext uri="{FF2B5EF4-FFF2-40B4-BE49-F238E27FC236}">
                <a16:creationId xmlns:a16="http://schemas.microsoft.com/office/drawing/2014/main" id="{9053F583-D78B-F60A-995A-D8F6C52542CB}"/>
              </a:ext>
            </a:extLst>
          </p:cNvPr>
          <p:cNvGrpSpPr>
            <a:grpSpLocks/>
          </p:cNvGrpSpPr>
          <p:nvPr/>
        </p:nvGrpSpPr>
        <p:grpSpPr bwMode="auto">
          <a:xfrm>
            <a:off x="5619752" y="1905000"/>
            <a:ext cx="4591051" cy="4637088"/>
            <a:chOff x="2580" y="1200"/>
            <a:chExt cx="2892" cy="2921"/>
          </a:xfrm>
        </p:grpSpPr>
        <p:sp>
          <p:nvSpPr>
            <p:cNvPr id="46084" name="Line 4">
              <a:extLst>
                <a:ext uri="{FF2B5EF4-FFF2-40B4-BE49-F238E27FC236}">
                  <a16:creationId xmlns:a16="http://schemas.microsoft.com/office/drawing/2014/main" id="{C124951D-5DCC-1371-3D93-C9CFA3B14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85" name="Line 5">
              <a:extLst>
                <a:ext uri="{FF2B5EF4-FFF2-40B4-BE49-F238E27FC236}">
                  <a16:creationId xmlns:a16="http://schemas.microsoft.com/office/drawing/2014/main" id="{ED9AF343-D269-828C-44FB-9F13F76A1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58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86" name="Line 6">
              <a:extLst>
                <a:ext uri="{FF2B5EF4-FFF2-40B4-BE49-F238E27FC236}">
                  <a16:creationId xmlns:a16="http://schemas.microsoft.com/office/drawing/2014/main" id="{5A5F3BA0-97EA-A10F-6B3F-9E25468BC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87" name="Line 7">
              <a:extLst>
                <a:ext uri="{FF2B5EF4-FFF2-40B4-BE49-F238E27FC236}">
                  <a16:creationId xmlns:a16="http://schemas.microsoft.com/office/drawing/2014/main" id="{9278B3A1-60CF-7DD2-E27A-E99BEE3E4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20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88" name="Line 8">
              <a:extLst>
                <a:ext uri="{FF2B5EF4-FFF2-40B4-BE49-F238E27FC236}">
                  <a16:creationId xmlns:a16="http://schemas.microsoft.com/office/drawing/2014/main" id="{1B0EA257-8592-5F2F-580F-CE475F507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89" name="Line 9">
              <a:extLst>
                <a:ext uri="{FF2B5EF4-FFF2-40B4-BE49-F238E27FC236}">
                  <a16:creationId xmlns:a16="http://schemas.microsoft.com/office/drawing/2014/main" id="{74CD967F-1B4D-A17E-80EB-5EA8A4D0E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0" name="Line 10">
              <a:extLst>
                <a:ext uri="{FF2B5EF4-FFF2-40B4-BE49-F238E27FC236}">
                  <a16:creationId xmlns:a16="http://schemas.microsoft.com/office/drawing/2014/main" id="{9CC107FC-CECD-2FDC-C530-5F1B5F509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1" name="Line 11">
              <a:extLst>
                <a:ext uri="{FF2B5EF4-FFF2-40B4-BE49-F238E27FC236}">
                  <a16:creationId xmlns:a16="http://schemas.microsoft.com/office/drawing/2014/main" id="{65ECE4ED-2BBC-4E40-279B-41198166F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12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2" name="Line 12">
              <a:extLst>
                <a:ext uri="{FF2B5EF4-FFF2-40B4-BE49-F238E27FC236}">
                  <a16:creationId xmlns:a16="http://schemas.microsoft.com/office/drawing/2014/main" id="{C6C0A7D5-EFE5-DFA3-583E-95E2E91474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544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3" name="Line 13">
              <a:extLst>
                <a:ext uri="{FF2B5EF4-FFF2-40B4-BE49-F238E27FC236}">
                  <a16:creationId xmlns:a16="http://schemas.microsoft.com/office/drawing/2014/main" id="{F0D68396-8DC3-89A6-CF55-B8D6030FC3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28" y="216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4" name="Line 14">
              <a:extLst>
                <a:ext uri="{FF2B5EF4-FFF2-40B4-BE49-F238E27FC236}">
                  <a16:creationId xmlns:a16="http://schemas.microsoft.com/office/drawing/2014/main" id="{578BD0F5-D402-97B1-2BDD-B28E72FD74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36" y="196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5" name="Line 15">
              <a:extLst>
                <a:ext uri="{FF2B5EF4-FFF2-40B4-BE49-F238E27FC236}">
                  <a16:creationId xmlns:a16="http://schemas.microsoft.com/office/drawing/2014/main" id="{533BA7B5-5247-D014-0A31-0ACFAEADD4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44" y="1776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6" name="Line 16">
              <a:extLst>
                <a:ext uri="{FF2B5EF4-FFF2-40B4-BE49-F238E27FC236}">
                  <a16:creationId xmlns:a16="http://schemas.microsoft.com/office/drawing/2014/main" id="{AFD5B557-8382-5ED0-ABC6-B551CA0864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52" y="158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7" name="Line 17">
              <a:extLst>
                <a:ext uri="{FF2B5EF4-FFF2-40B4-BE49-F238E27FC236}">
                  <a16:creationId xmlns:a16="http://schemas.microsoft.com/office/drawing/2014/main" id="{AF94BA70-7216-74F9-18A2-642BA532F9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6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8" name="Line 18">
              <a:extLst>
                <a:ext uri="{FF2B5EF4-FFF2-40B4-BE49-F238E27FC236}">
                  <a16:creationId xmlns:a16="http://schemas.microsoft.com/office/drawing/2014/main" id="{14859E21-6666-D5DF-A92E-72D87B1DAC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099" name="Line 19">
              <a:extLst>
                <a:ext uri="{FF2B5EF4-FFF2-40B4-BE49-F238E27FC236}">
                  <a16:creationId xmlns:a16="http://schemas.microsoft.com/office/drawing/2014/main" id="{9ACBA449-5794-52B4-684E-9C602932EF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6" y="10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00" name="Text Box 20">
              <a:extLst>
                <a:ext uri="{FF2B5EF4-FFF2-40B4-BE49-F238E27FC236}">
                  <a16:creationId xmlns:a16="http://schemas.microsoft.com/office/drawing/2014/main" id="{4D52238B-DA9E-723B-0819-C2D01567A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0" y="3888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6101" name="Text Box 21">
              <a:extLst>
                <a:ext uri="{FF2B5EF4-FFF2-40B4-BE49-F238E27FC236}">
                  <a16:creationId xmlns:a16="http://schemas.microsoft.com/office/drawing/2014/main" id="{49D77C9C-4890-D27A-4CD7-DD578FC7B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6102" name="Text Box 22">
              <a:extLst>
                <a:ext uri="{FF2B5EF4-FFF2-40B4-BE49-F238E27FC236}">
                  <a16:creationId xmlns:a16="http://schemas.microsoft.com/office/drawing/2014/main" id="{4DC1C211-719B-2F2B-EA5A-D20501541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888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6103" name="Text Box 23">
              <a:extLst>
                <a:ext uri="{FF2B5EF4-FFF2-40B4-BE49-F238E27FC236}">
                  <a16:creationId xmlns:a16="http://schemas.microsoft.com/office/drawing/2014/main" id="{4FBDC417-4691-8B80-8D39-5EA04704F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3888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6104" name="Text Box 24">
              <a:extLst>
                <a:ext uri="{FF2B5EF4-FFF2-40B4-BE49-F238E27FC236}">
                  <a16:creationId xmlns:a16="http://schemas.microsoft.com/office/drawing/2014/main" id="{54AD73DC-3287-B408-CC10-6093B2DD5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388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6105" name="Text Box 25">
              <a:extLst>
                <a:ext uri="{FF2B5EF4-FFF2-40B4-BE49-F238E27FC236}">
                  <a16:creationId xmlns:a16="http://schemas.microsoft.com/office/drawing/2014/main" id="{591D52FC-F2FE-DC2D-3400-0D37AD443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3888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6106" name="Text Box 26">
              <a:extLst>
                <a:ext uri="{FF2B5EF4-FFF2-40B4-BE49-F238E27FC236}">
                  <a16:creationId xmlns:a16="http://schemas.microsoft.com/office/drawing/2014/main" id="{5FA8B3E4-D1B1-F69F-7212-E2005DA3C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888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6107" name="Text Box 27">
              <a:extLst>
                <a:ext uri="{FF2B5EF4-FFF2-40B4-BE49-F238E27FC236}">
                  <a16:creationId xmlns:a16="http://schemas.microsoft.com/office/drawing/2014/main" id="{064BD572-E5A0-C91D-2E86-D515B8160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6108" name="Text Box 28">
              <a:extLst>
                <a:ext uri="{FF2B5EF4-FFF2-40B4-BE49-F238E27FC236}">
                  <a16:creationId xmlns:a16="http://schemas.microsoft.com/office/drawing/2014/main" id="{EDFB4FC5-9FF9-2DF4-EF67-CAD763DA4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32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6109" name="Text Box 29">
              <a:extLst>
                <a:ext uri="{FF2B5EF4-FFF2-40B4-BE49-F238E27FC236}">
                  <a16:creationId xmlns:a16="http://schemas.microsoft.com/office/drawing/2014/main" id="{1A35D109-AE72-EA62-2F67-1663AD7E5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832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6110" name="Text Box 30">
              <a:extLst>
                <a:ext uri="{FF2B5EF4-FFF2-40B4-BE49-F238E27FC236}">
                  <a16:creationId xmlns:a16="http://schemas.microsoft.com/office/drawing/2014/main" id="{88475536-982F-E87E-F947-1114799E7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448"/>
              <a:ext cx="2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6111" name="Text Box 31">
              <a:extLst>
                <a:ext uri="{FF2B5EF4-FFF2-40B4-BE49-F238E27FC236}">
                  <a16:creationId xmlns:a16="http://schemas.microsoft.com/office/drawing/2014/main" id="{CEAADA6F-051D-5D1B-C7A0-EE1C56839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064"/>
              <a:ext cx="2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6112" name="Text Box 32">
              <a:extLst>
                <a:ext uri="{FF2B5EF4-FFF2-40B4-BE49-F238E27FC236}">
                  <a16:creationId xmlns:a16="http://schemas.microsoft.com/office/drawing/2014/main" id="{B29DE900-3935-4CB2-80B4-50FDC1E47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3" y="1680"/>
              <a:ext cx="2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6113" name="Text Box 33">
              <a:extLst>
                <a:ext uri="{FF2B5EF4-FFF2-40B4-BE49-F238E27FC236}">
                  <a16:creationId xmlns:a16="http://schemas.microsoft.com/office/drawing/2014/main" id="{B16DE54E-08AB-ECB0-6873-40591E06D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296"/>
              <a:ext cx="2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b</a:t>
              </a:r>
            </a:p>
          </p:txBody>
        </p:sp>
      </p:grpSp>
      <p:grpSp>
        <p:nvGrpSpPr>
          <p:cNvPr id="46114" name="Group 34">
            <a:extLst>
              <a:ext uri="{FF2B5EF4-FFF2-40B4-BE49-F238E27FC236}">
                <a16:creationId xmlns:a16="http://schemas.microsoft.com/office/drawing/2014/main" id="{19683E54-6DE7-1890-3D92-8AB15440383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2819400" cy="2286000"/>
            <a:chOff x="336" y="912"/>
            <a:chExt cx="1776" cy="1440"/>
          </a:xfrm>
        </p:grpSpPr>
        <p:sp>
          <p:nvSpPr>
            <p:cNvPr id="46115" name="Line 35">
              <a:extLst>
                <a:ext uri="{FF2B5EF4-FFF2-40B4-BE49-F238E27FC236}">
                  <a16:creationId xmlns:a16="http://schemas.microsoft.com/office/drawing/2014/main" id="{942481EB-CE52-70EB-F4E9-198205BDA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16" name="Line 36">
              <a:extLst>
                <a:ext uri="{FF2B5EF4-FFF2-40B4-BE49-F238E27FC236}">
                  <a16:creationId xmlns:a16="http://schemas.microsoft.com/office/drawing/2014/main" id="{3478D3BD-150C-F9E3-898E-5398AB73B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17" name="Line 37">
              <a:extLst>
                <a:ext uri="{FF2B5EF4-FFF2-40B4-BE49-F238E27FC236}">
                  <a16:creationId xmlns:a16="http://schemas.microsoft.com/office/drawing/2014/main" id="{12CACC23-20C8-030F-94C4-481B83F45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18" name="Line 38">
              <a:extLst>
                <a:ext uri="{FF2B5EF4-FFF2-40B4-BE49-F238E27FC236}">
                  <a16:creationId xmlns:a16="http://schemas.microsoft.com/office/drawing/2014/main" id="{708CADE1-37AE-6B32-C560-4FA9A4D6B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19" name="Line 39">
              <a:extLst>
                <a:ext uri="{FF2B5EF4-FFF2-40B4-BE49-F238E27FC236}">
                  <a16:creationId xmlns:a16="http://schemas.microsoft.com/office/drawing/2014/main" id="{932709BA-C569-E84C-6C02-7D4E8A1D7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9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20" name="Oval 40">
              <a:extLst>
                <a:ext uri="{FF2B5EF4-FFF2-40B4-BE49-F238E27FC236}">
                  <a16:creationId xmlns:a16="http://schemas.microsoft.com/office/drawing/2014/main" id="{7738F288-721F-F51A-4BB5-171B6CFB0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46121" name="Oval 41">
              <a:extLst>
                <a:ext uri="{FF2B5EF4-FFF2-40B4-BE49-F238E27FC236}">
                  <a16:creationId xmlns:a16="http://schemas.microsoft.com/office/drawing/2014/main" id="{A6F3AE2A-FD04-D104-1375-73CFE3FD0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46122" name="Oval 42">
              <a:extLst>
                <a:ext uri="{FF2B5EF4-FFF2-40B4-BE49-F238E27FC236}">
                  <a16:creationId xmlns:a16="http://schemas.microsoft.com/office/drawing/2014/main" id="{43683645-2A8B-3BA4-5103-E08D36C0D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46123" name="Oval 43">
              <a:extLst>
                <a:ext uri="{FF2B5EF4-FFF2-40B4-BE49-F238E27FC236}">
                  <a16:creationId xmlns:a16="http://schemas.microsoft.com/office/drawing/2014/main" id="{D310036E-4ADE-19FF-591A-11731D93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46124" name="Oval 44">
              <a:extLst>
                <a:ext uri="{FF2B5EF4-FFF2-40B4-BE49-F238E27FC236}">
                  <a16:creationId xmlns:a16="http://schemas.microsoft.com/office/drawing/2014/main" id="{0BFC4B4E-BE91-9D31-5A66-4ABC7ECED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6125" name="Oval 45">
              <a:extLst>
                <a:ext uri="{FF2B5EF4-FFF2-40B4-BE49-F238E27FC236}">
                  <a16:creationId xmlns:a16="http://schemas.microsoft.com/office/drawing/2014/main" id="{8EDEF94A-44BF-00EF-A506-C6C1DF66E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6126" name="Oval 46">
              <a:extLst>
                <a:ext uri="{FF2B5EF4-FFF2-40B4-BE49-F238E27FC236}">
                  <a16:creationId xmlns:a16="http://schemas.microsoft.com/office/drawing/2014/main" id="{7B186BE1-1A75-6C15-A5B2-18FEC31AF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48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46127" name="Oval 47">
              <a:extLst>
                <a:ext uri="{FF2B5EF4-FFF2-40B4-BE49-F238E27FC236}">
                  <a16:creationId xmlns:a16="http://schemas.microsoft.com/office/drawing/2014/main" id="{7FF9F5CD-3F9D-2B0E-DD1B-99445DB70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</a:t>
              </a:r>
            </a:p>
          </p:txBody>
        </p:sp>
        <p:sp>
          <p:nvSpPr>
            <p:cNvPr id="46128" name="Line 48">
              <a:extLst>
                <a:ext uri="{FF2B5EF4-FFF2-40B4-BE49-F238E27FC236}">
                  <a16:creationId xmlns:a16="http://schemas.microsoft.com/office/drawing/2014/main" id="{EBF612DB-4AB5-AB2F-79F7-1E13E181B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34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29" name="Line 49">
              <a:extLst>
                <a:ext uri="{FF2B5EF4-FFF2-40B4-BE49-F238E27FC236}">
                  <a16:creationId xmlns:a16="http://schemas.microsoft.com/office/drawing/2014/main" id="{EBB11B69-AC2E-E3EF-3175-BAFAF93B0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0" name="Line 50">
              <a:extLst>
                <a:ext uri="{FF2B5EF4-FFF2-40B4-BE49-F238E27FC236}">
                  <a16:creationId xmlns:a16="http://schemas.microsoft.com/office/drawing/2014/main" id="{D3A4B8C2-C863-BC71-36D0-C5D68B6BD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1" name="Line 51">
              <a:extLst>
                <a:ext uri="{FF2B5EF4-FFF2-40B4-BE49-F238E27FC236}">
                  <a16:creationId xmlns:a16="http://schemas.microsoft.com/office/drawing/2014/main" id="{7DD976EA-1D91-4F1C-1418-BD305C68B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2" name="Line 52">
              <a:extLst>
                <a:ext uri="{FF2B5EF4-FFF2-40B4-BE49-F238E27FC236}">
                  <a16:creationId xmlns:a16="http://schemas.microsoft.com/office/drawing/2014/main" id="{7A609AC9-5427-D0FB-6E7D-24896E7B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3" name="Line 53">
              <a:extLst>
                <a:ext uri="{FF2B5EF4-FFF2-40B4-BE49-F238E27FC236}">
                  <a16:creationId xmlns:a16="http://schemas.microsoft.com/office/drawing/2014/main" id="{02D15671-E6DD-4568-F6DC-2005AB935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4" name="Line 54">
              <a:extLst>
                <a:ext uri="{FF2B5EF4-FFF2-40B4-BE49-F238E27FC236}">
                  <a16:creationId xmlns:a16="http://schemas.microsoft.com/office/drawing/2014/main" id="{19091E54-5F11-59AC-62DD-B6834317C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5" name="Freeform 55">
              <a:extLst>
                <a:ext uri="{FF2B5EF4-FFF2-40B4-BE49-F238E27FC236}">
                  <a16:creationId xmlns:a16="http://schemas.microsoft.com/office/drawing/2014/main" id="{88750514-E483-FC81-0CA6-D0CA65E1B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110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6" name="Freeform 56">
              <a:extLst>
                <a:ext uri="{FF2B5EF4-FFF2-40B4-BE49-F238E27FC236}">
                  <a16:creationId xmlns:a16="http://schemas.microsoft.com/office/drawing/2014/main" id="{13BA6507-C08F-700D-C9EA-C5294B7FAEC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1872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7" name="Freeform 57">
              <a:extLst>
                <a:ext uri="{FF2B5EF4-FFF2-40B4-BE49-F238E27FC236}">
                  <a16:creationId xmlns:a16="http://schemas.microsoft.com/office/drawing/2014/main" id="{72898864-DF09-A727-5473-438F8A004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152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8" name="Freeform 58">
              <a:extLst>
                <a:ext uri="{FF2B5EF4-FFF2-40B4-BE49-F238E27FC236}">
                  <a16:creationId xmlns:a16="http://schemas.microsoft.com/office/drawing/2014/main" id="{FA4F669F-0BC2-85F2-AA18-84E30920D1E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72" y="182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39" name="Freeform 59">
              <a:extLst>
                <a:ext uri="{FF2B5EF4-FFF2-40B4-BE49-F238E27FC236}">
                  <a16:creationId xmlns:a16="http://schemas.microsoft.com/office/drawing/2014/main" id="{448637DC-E65F-868D-48C1-026F7819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4"/>
              <a:ext cx="1344" cy="344"/>
            </a:xfrm>
            <a:custGeom>
              <a:avLst/>
              <a:gdLst>
                <a:gd name="T0" fmla="*/ 0 w 1344"/>
                <a:gd name="T1" fmla="*/ 48 h 344"/>
                <a:gd name="T2" fmla="*/ 624 w 1344"/>
                <a:gd name="T3" fmla="*/ 336 h 344"/>
                <a:gd name="T4" fmla="*/ 1344 w 1344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344">
                  <a:moveTo>
                    <a:pt x="0" y="48"/>
                  </a:moveTo>
                  <a:cubicBezTo>
                    <a:pt x="200" y="196"/>
                    <a:pt x="400" y="344"/>
                    <a:pt x="624" y="336"/>
                  </a:cubicBezTo>
                  <a:cubicBezTo>
                    <a:pt x="848" y="328"/>
                    <a:pt x="1096" y="164"/>
                    <a:pt x="1344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40" name="Text Box 60">
              <a:extLst>
                <a:ext uri="{FF2B5EF4-FFF2-40B4-BE49-F238E27FC236}">
                  <a16:creationId xmlns:a16="http://schemas.microsoft.com/office/drawing/2014/main" id="{7C82FBFE-4335-A800-A78F-D4EE0EF19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1" name="Text Box 61">
              <a:extLst>
                <a:ext uri="{FF2B5EF4-FFF2-40B4-BE49-F238E27FC236}">
                  <a16:creationId xmlns:a16="http://schemas.microsoft.com/office/drawing/2014/main" id="{04547E4B-E3E8-DFAB-9673-38653518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2" name="Text Box 62">
              <a:extLst>
                <a:ext uri="{FF2B5EF4-FFF2-40B4-BE49-F238E27FC236}">
                  <a16:creationId xmlns:a16="http://schemas.microsoft.com/office/drawing/2014/main" id="{CFF36CD6-0CD1-EF39-18D5-A6AA54185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3" name="Text Box 63">
              <a:extLst>
                <a:ext uri="{FF2B5EF4-FFF2-40B4-BE49-F238E27FC236}">
                  <a16:creationId xmlns:a16="http://schemas.microsoft.com/office/drawing/2014/main" id="{1E10F321-A035-8899-B2AD-F29B6FA57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4" name="Text Box 64">
              <a:extLst>
                <a:ext uri="{FF2B5EF4-FFF2-40B4-BE49-F238E27FC236}">
                  <a16:creationId xmlns:a16="http://schemas.microsoft.com/office/drawing/2014/main" id="{D04F81DA-959F-EC32-887D-DE30C1131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16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5" name="Text Box 65">
              <a:extLst>
                <a:ext uri="{FF2B5EF4-FFF2-40B4-BE49-F238E27FC236}">
                  <a16:creationId xmlns:a16="http://schemas.microsoft.com/office/drawing/2014/main" id="{2091D299-1D75-DA49-1C16-0E7B7F3F9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8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6" name="Text Box 66">
              <a:extLst>
                <a:ext uri="{FF2B5EF4-FFF2-40B4-BE49-F238E27FC236}">
                  <a16:creationId xmlns:a16="http://schemas.microsoft.com/office/drawing/2014/main" id="{AE32B02E-D933-A9A3-0970-D809DD8FD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7" name="Text Box 67">
              <a:extLst>
                <a:ext uri="{FF2B5EF4-FFF2-40B4-BE49-F238E27FC236}">
                  <a16:creationId xmlns:a16="http://schemas.microsoft.com/office/drawing/2014/main" id="{38846598-4D84-4FC8-E499-1D2E7A94C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148" name="Text Box 68">
              <a:extLst>
                <a:ext uri="{FF2B5EF4-FFF2-40B4-BE49-F238E27FC236}">
                  <a16:creationId xmlns:a16="http://schemas.microsoft.com/office/drawing/2014/main" id="{DF29D7B1-FACA-DD58-3B5D-B2C710E47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39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49" name="Text Box 69">
              <a:extLst>
                <a:ext uri="{FF2B5EF4-FFF2-40B4-BE49-F238E27FC236}">
                  <a16:creationId xmlns:a16="http://schemas.microsoft.com/office/drawing/2014/main" id="{93DE2626-80D7-AD70-2BF4-098121EBC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" y="192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0" name="Text Box 70">
              <a:extLst>
                <a:ext uri="{FF2B5EF4-FFF2-40B4-BE49-F238E27FC236}">
                  <a16:creationId xmlns:a16="http://schemas.microsoft.com/office/drawing/2014/main" id="{F0E4C9BA-CE54-7435-859B-99480B00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1" name="Text Box 71">
              <a:extLst>
                <a:ext uri="{FF2B5EF4-FFF2-40B4-BE49-F238E27FC236}">
                  <a16:creationId xmlns:a16="http://schemas.microsoft.com/office/drawing/2014/main" id="{F593A79C-3B4A-1451-6BAD-DF590D334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5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2" name="Text Box 72">
              <a:extLst>
                <a:ext uri="{FF2B5EF4-FFF2-40B4-BE49-F238E27FC236}">
                  <a16:creationId xmlns:a16="http://schemas.microsoft.com/office/drawing/2014/main" id="{3B5D25E7-0B20-C794-E486-BB6EDA5F8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134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3" name="Text Box 73">
              <a:extLst>
                <a:ext uri="{FF2B5EF4-FFF2-40B4-BE49-F238E27FC236}">
                  <a16:creationId xmlns:a16="http://schemas.microsoft.com/office/drawing/2014/main" id="{D7200757-A927-6008-C7BF-72EF08542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91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4" name="Text Box 74">
              <a:extLst>
                <a:ext uri="{FF2B5EF4-FFF2-40B4-BE49-F238E27FC236}">
                  <a16:creationId xmlns:a16="http://schemas.microsoft.com/office/drawing/2014/main" id="{D96F4215-3A04-7013-3E90-33172EBFF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115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155" name="Text Box 75">
              <a:extLst>
                <a:ext uri="{FF2B5EF4-FFF2-40B4-BE49-F238E27FC236}">
                  <a16:creationId xmlns:a16="http://schemas.microsoft.com/office/drawing/2014/main" id="{8D99A53E-FF55-9156-9D22-F4BF1A62D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488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</p:grpSp>
      <p:sp>
        <p:nvSpPr>
          <p:cNvPr id="46156" name="Text Box 76">
            <a:extLst>
              <a:ext uri="{FF2B5EF4-FFF2-40B4-BE49-F238E27FC236}">
                <a16:creationId xmlns:a16="http://schemas.microsoft.com/office/drawing/2014/main" id="{4BACCF6B-E30E-923F-BEBE-DF1C637CB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962401"/>
            <a:ext cx="32641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5"/>
            </a:pPr>
            <a:r>
              <a:rPr lang="en-US" altLang="en-US">
                <a:latin typeface="Tahoma" panose="020B0604030504040204" pitchFamily="34" charset="0"/>
              </a:rPr>
              <a:t>Delete unreachable</a:t>
            </a:r>
          </a:p>
          <a:p>
            <a:r>
              <a:rPr lang="en-US" altLang="en-US">
                <a:latin typeface="Tahoma" panose="020B0604030504040204" pitchFamily="34" charset="0"/>
              </a:rPr>
              <a:t>     states.</a:t>
            </a:r>
          </a:p>
        </p:txBody>
      </p:sp>
      <p:grpSp>
        <p:nvGrpSpPr>
          <p:cNvPr id="46157" name="Group 77">
            <a:extLst>
              <a:ext uri="{FF2B5EF4-FFF2-40B4-BE49-F238E27FC236}">
                <a16:creationId xmlns:a16="http://schemas.microsoft.com/office/drawing/2014/main" id="{9FCE09EE-123B-E3E4-7CCB-196D6A96938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4267200" cy="4300538"/>
            <a:chOff x="2784" y="1200"/>
            <a:chExt cx="2688" cy="2709"/>
          </a:xfrm>
        </p:grpSpPr>
        <p:sp>
          <p:nvSpPr>
            <p:cNvPr id="46158" name="Rectangle 78">
              <a:extLst>
                <a:ext uri="{FF2B5EF4-FFF2-40B4-BE49-F238E27FC236}">
                  <a16:creationId xmlns:a16="http://schemas.microsoft.com/office/drawing/2014/main" id="{B7F737BA-8BD9-B1FA-F19E-AAA3A79D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59" name="Rectangle 79">
              <a:extLst>
                <a:ext uri="{FF2B5EF4-FFF2-40B4-BE49-F238E27FC236}">
                  <a16:creationId xmlns:a16="http://schemas.microsoft.com/office/drawing/2014/main" id="{3500230E-BD14-D326-1FD4-12BC68B36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0" name="Rectangle 80">
              <a:extLst>
                <a:ext uri="{FF2B5EF4-FFF2-40B4-BE49-F238E27FC236}">
                  <a16:creationId xmlns:a16="http://schemas.microsoft.com/office/drawing/2014/main" id="{A58323CB-683A-217E-4FC7-7EE57C723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1" name="Rectangle 81">
              <a:extLst>
                <a:ext uri="{FF2B5EF4-FFF2-40B4-BE49-F238E27FC236}">
                  <a16:creationId xmlns:a16="http://schemas.microsoft.com/office/drawing/2014/main" id="{C176593A-8973-C18B-386E-84020E7C0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2" name="Rectangle 82">
              <a:extLst>
                <a:ext uri="{FF2B5EF4-FFF2-40B4-BE49-F238E27FC236}">
                  <a16:creationId xmlns:a16="http://schemas.microsoft.com/office/drawing/2014/main" id="{0BFBE454-3D34-2B9C-6C16-E13BD607A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3" name="Rectangle 83">
              <a:extLst>
                <a:ext uri="{FF2B5EF4-FFF2-40B4-BE49-F238E27FC236}">
                  <a16:creationId xmlns:a16="http://schemas.microsoft.com/office/drawing/2014/main" id="{418BA806-0604-4A01-122F-C76A8F31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4" name="Rectangle 84">
              <a:extLst>
                <a:ext uri="{FF2B5EF4-FFF2-40B4-BE49-F238E27FC236}">
                  <a16:creationId xmlns:a16="http://schemas.microsoft.com/office/drawing/2014/main" id="{983D1548-7CFA-4376-3045-D0AE70820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5" name="Rectangle 85">
              <a:extLst>
                <a:ext uri="{FF2B5EF4-FFF2-40B4-BE49-F238E27FC236}">
                  <a16:creationId xmlns:a16="http://schemas.microsoft.com/office/drawing/2014/main" id="{062D9151-FB4C-FF1C-4BA0-6B1BFFC8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6" name="Rectangle 86">
              <a:extLst>
                <a:ext uri="{FF2B5EF4-FFF2-40B4-BE49-F238E27FC236}">
                  <a16:creationId xmlns:a16="http://schemas.microsoft.com/office/drawing/2014/main" id="{494CE4BA-6E94-D787-1C2C-D44EFE77F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7" name="Rectangle 87">
              <a:extLst>
                <a:ext uri="{FF2B5EF4-FFF2-40B4-BE49-F238E27FC236}">
                  <a16:creationId xmlns:a16="http://schemas.microsoft.com/office/drawing/2014/main" id="{826EAA31-1755-8E23-F95E-95892835E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8" name="Rectangle 88">
              <a:extLst>
                <a:ext uri="{FF2B5EF4-FFF2-40B4-BE49-F238E27FC236}">
                  <a16:creationId xmlns:a16="http://schemas.microsoft.com/office/drawing/2014/main" id="{71D8B7AE-1AB2-2C5F-5DE3-BEB1F34BA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69" name="Rectangle 89">
              <a:extLst>
                <a:ext uri="{FF2B5EF4-FFF2-40B4-BE49-F238E27FC236}">
                  <a16:creationId xmlns:a16="http://schemas.microsoft.com/office/drawing/2014/main" id="{7219FA1A-8F76-3F5C-B2E5-F527BCD74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352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0" name="Rectangle 90">
              <a:extLst>
                <a:ext uri="{FF2B5EF4-FFF2-40B4-BE49-F238E27FC236}">
                  <a16:creationId xmlns:a16="http://schemas.microsoft.com/office/drawing/2014/main" id="{6809D809-67BF-16B7-62DA-E28C05046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1" name="Rectangle 91">
              <a:extLst>
                <a:ext uri="{FF2B5EF4-FFF2-40B4-BE49-F238E27FC236}">
                  <a16:creationId xmlns:a16="http://schemas.microsoft.com/office/drawing/2014/main" id="{8990FBD5-F4A7-0CE9-0E60-04E142E10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2" name="Rectangle 92">
              <a:extLst>
                <a:ext uri="{FF2B5EF4-FFF2-40B4-BE49-F238E27FC236}">
                  <a16:creationId xmlns:a16="http://schemas.microsoft.com/office/drawing/2014/main" id="{52D7889E-5F61-0B06-75E2-CB030F82C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3" name="Rectangle 93">
              <a:extLst>
                <a:ext uri="{FF2B5EF4-FFF2-40B4-BE49-F238E27FC236}">
                  <a16:creationId xmlns:a16="http://schemas.microsoft.com/office/drawing/2014/main" id="{C7402ABF-EE86-6C83-50F7-6E814542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4" name="Rectangle 94">
              <a:extLst>
                <a:ext uri="{FF2B5EF4-FFF2-40B4-BE49-F238E27FC236}">
                  <a16:creationId xmlns:a16="http://schemas.microsoft.com/office/drawing/2014/main" id="{864B7EF6-62CF-C29B-DC75-DF25E8DC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5" name="Text Box 95">
              <a:extLst>
                <a:ext uri="{FF2B5EF4-FFF2-40B4-BE49-F238E27FC236}">
                  <a16:creationId xmlns:a16="http://schemas.microsoft.com/office/drawing/2014/main" id="{DA99FAB6-A318-F0B0-472E-59390F724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3696"/>
              <a:ext cx="41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(a,e)</a:t>
              </a:r>
            </a:p>
          </p:txBody>
        </p:sp>
        <p:sp>
          <p:nvSpPr>
            <p:cNvPr id="46176" name="Rectangle 96">
              <a:extLst>
                <a:ext uri="{FF2B5EF4-FFF2-40B4-BE49-F238E27FC236}">
                  <a16:creationId xmlns:a16="http://schemas.microsoft.com/office/drawing/2014/main" id="{CCD8FE3C-8C58-856D-83C3-589CC098B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7" name="Rectangle 97">
              <a:extLst>
                <a:ext uri="{FF2B5EF4-FFF2-40B4-BE49-F238E27FC236}">
                  <a16:creationId xmlns:a16="http://schemas.microsoft.com/office/drawing/2014/main" id="{034B146D-82BB-B8B7-D0A0-EA58A4264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8" name="Rectangle 98">
              <a:extLst>
                <a:ext uri="{FF2B5EF4-FFF2-40B4-BE49-F238E27FC236}">
                  <a16:creationId xmlns:a16="http://schemas.microsoft.com/office/drawing/2014/main" id="{8153AD69-F366-E309-B0B9-019DEA5CE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79" name="Rectangle 99">
              <a:extLst>
                <a:ext uri="{FF2B5EF4-FFF2-40B4-BE49-F238E27FC236}">
                  <a16:creationId xmlns:a16="http://schemas.microsoft.com/office/drawing/2014/main" id="{8DCEFAE6-EAB9-EFC9-A287-3D31D4B3C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0" name="Rectangle 100">
              <a:extLst>
                <a:ext uri="{FF2B5EF4-FFF2-40B4-BE49-F238E27FC236}">
                  <a16:creationId xmlns:a16="http://schemas.microsoft.com/office/drawing/2014/main" id="{E6F0BA86-79E2-E9E5-FA25-588100D9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1" name="Rectangle 101">
              <a:extLst>
                <a:ext uri="{FF2B5EF4-FFF2-40B4-BE49-F238E27FC236}">
                  <a16:creationId xmlns:a16="http://schemas.microsoft.com/office/drawing/2014/main" id="{345B2CA1-EA91-5AAF-D047-8ACC1A17E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20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2" name="Rectangle 102">
              <a:extLst>
                <a:ext uri="{FF2B5EF4-FFF2-40B4-BE49-F238E27FC236}">
                  <a16:creationId xmlns:a16="http://schemas.microsoft.com/office/drawing/2014/main" id="{7A7F0939-F8B4-E969-F20D-6159AD6F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3" name="Rectangle 103">
              <a:extLst>
                <a:ext uri="{FF2B5EF4-FFF2-40B4-BE49-F238E27FC236}">
                  <a16:creationId xmlns:a16="http://schemas.microsoft.com/office/drawing/2014/main" id="{4234E8F0-7C10-B318-AE52-748999F83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504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6185" name="Group 105">
            <a:extLst>
              <a:ext uri="{FF2B5EF4-FFF2-40B4-BE49-F238E27FC236}">
                <a16:creationId xmlns:a16="http://schemas.microsoft.com/office/drawing/2014/main" id="{6BE23911-D583-3D89-3705-C4B1EE174333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724400"/>
            <a:ext cx="2082800" cy="1828800"/>
            <a:chOff x="768" y="3024"/>
            <a:chExt cx="1312" cy="1152"/>
          </a:xfrm>
        </p:grpSpPr>
        <p:sp>
          <p:nvSpPr>
            <p:cNvPr id="46186" name="Line 106">
              <a:extLst>
                <a:ext uri="{FF2B5EF4-FFF2-40B4-BE49-F238E27FC236}">
                  <a16:creationId xmlns:a16="http://schemas.microsoft.com/office/drawing/2014/main" id="{D5244B82-2D04-52E6-412C-D1CD29631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7" name="Line 107">
              <a:extLst>
                <a:ext uri="{FF2B5EF4-FFF2-40B4-BE49-F238E27FC236}">
                  <a16:creationId xmlns:a16="http://schemas.microsoft.com/office/drawing/2014/main" id="{530AC73F-2432-C0FC-B2AD-2E3DC7677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8" name="Line 108">
              <a:extLst>
                <a:ext uri="{FF2B5EF4-FFF2-40B4-BE49-F238E27FC236}">
                  <a16:creationId xmlns:a16="http://schemas.microsoft.com/office/drawing/2014/main" id="{576B444F-1209-6545-0535-DF4190011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04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89" name="Oval 109">
              <a:extLst>
                <a:ext uri="{FF2B5EF4-FFF2-40B4-BE49-F238E27FC236}">
                  <a16:creationId xmlns:a16="http://schemas.microsoft.com/office/drawing/2014/main" id="{A8EDC36B-885B-9376-DA4D-08CA9841C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ae</a:t>
              </a:r>
            </a:p>
          </p:txBody>
        </p:sp>
        <p:sp>
          <p:nvSpPr>
            <p:cNvPr id="46190" name="Oval 110">
              <a:extLst>
                <a:ext uri="{FF2B5EF4-FFF2-40B4-BE49-F238E27FC236}">
                  <a16:creationId xmlns:a16="http://schemas.microsoft.com/office/drawing/2014/main" id="{8C80F83A-B756-950E-658B-67DBBED3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bh</a:t>
              </a:r>
            </a:p>
          </p:txBody>
        </p:sp>
        <p:sp>
          <p:nvSpPr>
            <p:cNvPr id="46191" name="Oval 111">
              <a:extLst>
                <a:ext uri="{FF2B5EF4-FFF2-40B4-BE49-F238E27FC236}">
                  <a16:creationId xmlns:a16="http://schemas.microsoft.com/office/drawing/2014/main" id="{E5C0A893-8E1E-505F-F2CE-1163F3237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792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f</a:t>
              </a:r>
            </a:p>
          </p:txBody>
        </p:sp>
        <p:sp>
          <p:nvSpPr>
            <p:cNvPr id="46192" name="Oval 112">
              <a:extLst>
                <a:ext uri="{FF2B5EF4-FFF2-40B4-BE49-F238E27FC236}">
                  <a16:creationId xmlns:a16="http://schemas.microsoft.com/office/drawing/2014/main" id="{477FD564-5E24-D89C-1A96-DBABAFCAE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60"/>
              <a:ext cx="192" cy="192"/>
            </a:xfrm>
            <a:prstGeom prst="ellipse">
              <a:avLst/>
            </a:prstGeom>
            <a:solidFill>
              <a:srgbClr val="00CC00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46193" name="Oval 113">
              <a:extLst>
                <a:ext uri="{FF2B5EF4-FFF2-40B4-BE49-F238E27FC236}">
                  <a16:creationId xmlns:a16="http://schemas.microsoft.com/office/drawing/2014/main" id="{CEFBD536-1839-D8F6-17CF-05D2D3469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92"/>
              <a:ext cx="192" cy="192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sp>
          <p:nvSpPr>
            <p:cNvPr id="46194" name="Line 114">
              <a:extLst>
                <a:ext uri="{FF2B5EF4-FFF2-40B4-BE49-F238E27FC236}">
                  <a16:creationId xmlns:a16="http://schemas.microsoft.com/office/drawing/2014/main" id="{654E91A0-E38E-E778-5909-A1D880387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5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95" name="Line 115">
              <a:extLst>
                <a:ext uri="{FF2B5EF4-FFF2-40B4-BE49-F238E27FC236}">
                  <a16:creationId xmlns:a16="http://schemas.microsoft.com/office/drawing/2014/main" id="{1C2452D6-34D5-88EB-F0CA-328F9EF63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96" name="Line 116">
              <a:extLst>
                <a:ext uri="{FF2B5EF4-FFF2-40B4-BE49-F238E27FC236}">
                  <a16:creationId xmlns:a16="http://schemas.microsoft.com/office/drawing/2014/main" id="{5692A24F-D78F-2E19-5145-9DD3EC1E0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97" name="Line 117">
              <a:extLst>
                <a:ext uri="{FF2B5EF4-FFF2-40B4-BE49-F238E27FC236}">
                  <a16:creationId xmlns:a16="http://schemas.microsoft.com/office/drawing/2014/main" id="{845112FF-8879-ADD9-A6C2-9F7BD2ED3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8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98" name="Freeform 118">
              <a:extLst>
                <a:ext uri="{FF2B5EF4-FFF2-40B4-BE49-F238E27FC236}">
                  <a16:creationId xmlns:a16="http://schemas.microsoft.com/office/drawing/2014/main" id="{1087833D-CBAE-6E60-0AAE-025C0EA6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216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199" name="Freeform 119">
              <a:extLst>
                <a:ext uri="{FF2B5EF4-FFF2-40B4-BE49-F238E27FC236}">
                  <a16:creationId xmlns:a16="http://schemas.microsoft.com/office/drawing/2014/main" id="{C1C1DA69-2871-0B1C-D9F8-B49FD957666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72" y="3984"/>
              <a:ext cx="208" cy="144"/>
            </a:xfrm>
            <a:custGeom>
              <a:avLst/>
              <a:gdLst>
                <a:gd name="T0" fmla="*/ 152 w 208"/>
                <a:gd name="T1" fmla="*/ 144 h 144"/>
                <a:gd name="T2" fmla="*/ 200 w 208"/>
                <a:gd name="T3" fmla="*/ 96 h 144"/>
                <a:gd name="T4" fmla="*/ 104 w 208"/>
                <a:gd name="T5" fmla="*/ 0 h 144"/>
                <a:gd name="T6" fmla="*/ 8 w 208"/>
                <a:gd name="T7" fmla="*/ 96 h 144"/>
                <a:gd name="T8" fmla="*/ 56 w 20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44">
                  <a:moveTo>
                    <a:pt x="152" y="144"/>
                  </a:moveTo>
                  <a:cubicBezTo>
                    <a:pt x="180" y="132"/>
                    <a:pt x="208" y="120"/>
                    <a:pt x="200" y="96"/>
                  </a:cubicBezTo>
                  <a:cubicBezTo>
                    <a:pt x="192" y="72"/>
                    <a:pt x="136" y="0"/>
                    <a:pt x="104" y="0"/>
                  </a:cubicBezTo>
                  <a:cubicBezTo>
                    <a:pt x="72" y="0"/>
                    <a:pt x="16" y="72"/>
                    <a:pt x="8" y="96"/>
                  </a:cubicBezTo>
                  <a:cubicBezTo>
                    <a:pt x="0" y="120"/>
                    <a:pt x="28" y="132"/>
                    <a:pt x="56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200" name="Freeform 120">
              <a:extLst>
                <a:ext uri="{FF2B5EF4-FFF2-40B4-BE49-F238E27FC236}">
                  <a16:creationId xmlns:a16="http://schemas.microsoft.com/office/drawing/2014/main" id="{C930064B-9318-9379-7D2E-73A86C8B3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3264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384 w 768"/>
                <a:gd name="T3" fmla="*/ 0 h 144"/>
                <a:gd name="T4" fmla="*/ 0 w 76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44">
                  <a:moveTo>
                    <a:pt x="768" y="144"/>
                  </a:moveTo>
                  <a:cubicBezTo>
                    <a:pt x="640" y="72"/>
                    <a:pt x="512" y="0"/>
                    <a:pt x="384" y="0"/>
                  </a:cubicBezTo>
                  <a:cubicBezTo>
                    <a:pt x="256" y="0"/>
                    <a:pt x="128" y="72"/>
                    <a:pt x="0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6201" name="Text Box 121">
              <a:extLst>
                <a:ext uri="{FF2B5EF4-FFF2-40B4-BE49-F238E27FC236}">
                  <a16:creationId xmlns:a16="http://schemas.microsoft.com/office/drawing/2014/main" id="{BF759D77-33F6-F534-6C9E-52F9F0329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32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202" name="Text Box 122">
              <a:extLst>
                <a:ext uri="{FF2B5EF4-FFF2-40B4-BE49-F238E27FC236}">
                  <a16:creationId xmlns:a16="http://schemas.microsoft.com/office/drawing/2014/main" id="{736365B2-CF2C-13F5-91C5-DE9953992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3072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203" name="Text Box 123">
              <a:extLst>
                <a:ext uri="{FF2B5EF4-FFF2-40B4-BE49-F238E27FC236}">
                  <a16:creationId xmlns:a16="http://schemas.microsoft.com/office/drawing/2014/main" id="{72F4FD6E-8638-2321-BF11-39479C01E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398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204" name="Text Box 124">
              <a:extLst>
                <a:ext uri="{FF2B5EF4-FFF2-40B4-BE49-F238E27FC236}">
                  <a16:creationId xmlns:a16="http://schemas.microsoft.com/office/drawing/2014/main" id="{2EAE3A9D-AD4B-64F1-AD7A-5D72DBAE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360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205" name="Text Box 125">
              <a:extLst>
                <a:ext uri="{FF2B5EF4-FFF2-40B4-BE49-F238E27FC236}">
                  <a16:creationId xmlns:a16="http://schemas.microsoft.com/office/drawing/2014/main" id="{C7F1A143-9258-C9C3-0D17-8E1B6BCE7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45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0</a:t>
              </a:r>
            </a:p>
          </p:txBody>
        </p:sp>
        <p:sp>
          <p:nvSpPr>
            <p:cNvPr id="46206" name="Text Box 126">
              <a:extLst>
                <a:ext uri="{FF2B5EF4-FFF2-40B4-BE49-F238E27FC236}">
                  <a16:creationId xmlns:a16="http://schemas.microsoft.com/office/drawing/2014/main" id="{6CC8D33D-5658-0212-7863-8A93A2D81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350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207" name="Text Box 127">
              <a:extLst>
                <a:ext uri="{FF2B5EF4-FFF2-40B4-BE49-F238E27FC236}">
                  <a16:creationId xmlns:a16="http://schemas.microsoft.com/office/drawing/2014/main" id="{50981283-174A-2CC5-847F-B71894E0D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840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208" name="Text Box 128">
              <a:extLst>
                <a:ext uri="{FF2B5EF4-FFF2-40B4-BE49-F238E27FC236}">
                  <a16:creationId xmlns:a16="http://schemas.microsoft.com/office/drawing/2014/main" id="{64F63493-59F6-0E74-8C54-13968756B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696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209" name="Text Box 129">
              <a:extLst>
                <a:ext uri="{FF2B5EF4-FFF2-40B4-BE49-F238E27FC236}">
                  <a16:creationId xmlns:a16="http://schemas.microsoft.com/office/drawing/2014/main" id="{783AC64E-AF1F-29F1-9671-7F478B26D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302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210" name="Text Box 130">
              <a:extLst>
                <a:ext uri="{FF2B5EF4-FFF2-40B4-BE49-F238E27FC236}">
                  <a16:creationId xmlns:a16="http://schemas.microsoft.com/office/drawing/2014/main" id="{A2985090-FE82-EE86-D6BC-79F651F4A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26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/>
                <a:t>1</a:t>
              </a:r>
            </a:p>
          </p:txBody>
        </p:sp>
        <p:sp>
          <p:nvSpPr>
            <p:cNvPr id="46211" name="Freeform 131">
              <a:extLst>
                <a:ext uri="{FF2B5EF4-FFF2-40B4-BE49-F238E27FC236}">
                  <a16:creationId xmlns:a16="http://schemas.microsoft.com/office/drawing/2014/main" id="{D818FEC6-094C-3FDC-6360-B9A400D4D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552"/>
              <a:ext cx="816" cy="592"/>
            </a:xfrm>
            <a:custGeom>
              <a:avLst/>
              <a:gdLst>
                <a:gd name="T0" fmla="*/ 816 w 816"/>
                <a:gd name="T1" fmla="*/ 384 h 592"/>
                <a:gd name="T2" fmla="*/ 384 w 816"/>
                <a:gd name="T3" fmla="*/ 528 h 592"/>
                <a:gd name="T4" fmla="*/ 0 w 816"/>
                <a:gd name="T5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592">
                  <a:moveTo>
                    <a:pt x="816" y="384"/>
                  </a:moveTo>
                  <a:cubicBezTo>
                    <a:pt x="668" y="488"/>
                    <a:pt x="520" y="592"/>
                    <a:pt x="384" y="528"/>
                  </a:cubicBezTo>
                  <a:cubicBezTo>
                    <a:pt x="248" y="464"/>
                    <a:pt x="124" y="23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6212" name="Text Box 132">
            <a:extLst>
              <a:ext uri="{FF2B5EF4-FFF2-40B4-BE49-F238E27FC236}">
                <a16:creationId xmlns:a16="http://schemas.microsoft.com/office/drawing/2014/main" id="{F72F1147-8553-A2FF-E6C7-6F1C048BE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570" y="5486400"/>
            <a:ext cx="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None.</a:t>
            </a:r>
          </a:p>
        </p:txBody>
      </p:sp>
      <p:sp>
        <p:nvSpPr>
          <p:cNvPr id="46213" name="Rectangle 133">
            <a:extLst>
              <a:ext uri="{FF2B5EF4-FFF2-40B4-BE49-F238E27FC236}">
                <a16:creationId xmlns:a16="http://schemas.microsoft.com/office/drawing/2014/main" id="{C8350D5C-FED7-9BB9-6DE3-5EFCE40E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24400"/>
            <a:ext cx="2590800" cy="19050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ED26E3-7F32-E402-F67F-7B910A4F8BA8}"/>
              </a:ext>
            </a:extLst>
          </p:cNvPr>
          <p:cNvSpPr txBox="1">
            <a:spLocks noChangeArrowheads="1"/>
          </p:cNvSpPr>
          <p:nvPr/>
        </p:nvSpPr>
        <p:spPr>
          <a:xfrm>
            <a:off x="1686985" y="427039"/>
            <a:ext cx="10390716" cy="835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/>
              <a:t>Contd…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E2AE-6C53-09A9-6AEE-910BBA23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6C387-D103-F3D1-68C1-698027F8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0237" y="3429000"/>
            <a:ext cx="10578245" cy="910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0632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D058-7F03-0451-AC19-773103B1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57DF-0D22-8BBD-1A34-7A44E949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640" y="1676399"/>
            <a:ext cx="9503262" cy="4864359"/>
          </a:xfrm>
        </p:spPr>
        <p:txBody>
          <a:bodyPr/>
          <a:lstStyle/>
          <a:p>
            <a:r>
              <a:rPr lang="en-AU" b="1" dirty="0"/>
              <a:t>Example 2:</a:t>
            </a:r>
            <a:r>
              <a:rPr lang="en-AU" dirty="0"/>
              <a:t> Design a DFA to accept strings over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Ʃ={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with length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n.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 dirty="0"/>
              <a:t>When n is at least 2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When n is exactly 3</a:t>
            </a:r>
          </a:p>
          <a:p>
            <a:endParaRPr lang="en-AU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EC87B-7FC1-3B8E-C021-DD71BE19B869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A5261C-9F44-265A-0E1A-8736740A98B3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C3CD39-4DA9-F4BD-F068-7F8F50C42CA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86A77-E913-44CA-DEBD-D01185324350}"/>
              </a:ext>
            </a:extLst>
          </p:cNvPr>
          <p:cNvSpPr txBox="1"/>
          <p:nvPr/>
        </p:nvSpPr>
        <p:spPr>
          <a:xfrm>
            <a:off x="4119742" y="3655729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DACE-6C5E-4DF7-68F6-CE8226545FDA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EBF8-57E4-77B8-B2D4-5A94E3BF94F8}"/>
              </a:ext>
            </a:extLst>
          </p:cNvPr>
          <p:cNvSpPr txBox="1"/>
          <p:nvPr/>
        </p:nvSpPr>
        <p:spPr>
          <a:xfrm>
            <a:off x="4654759" y="3455674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FDDC1D-BFD0-28C3-8562-337EC314B593}"/>
              </a:ext>
            </a:extLst>
          </p:cNvPr>
          <p:cNvSpPr/>
          <p:nvPr/>
        </p:nvSpPr>
        <p:spPr>
          <a:xfrm>
            <a:off x="7467600" y="3440646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1445F6-9991-E0FC-CC69-D5E4BD8F772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448425" y="3762462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800346-0CE6-DCFD-7A7D-61EB9647A59D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66431-8329-B422-45CB-ECF35AFDDBC1}"/>
              </a:ext>
            </a:extLst>
          </p:cNvPr>
          <p:cNvSpPr txBox="1"/>
          <p:nvPr/>
        </p:nvSpPr>
        <p:spPr>
          <a:xfrm>
            <a:off x="6546403" y="3090446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445FE5-8C6B-BA5A-B4AF-0C1557CC0674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DE33CA-8333-7352-3CD4-A79D9EEB4588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715836-48A1-13F0-79EC-48D167B11448}"/>
              </a:ext>
            </a:extLst>
          </p:cNvPr>
          <p:cNvSpPr/>
          <p:nvPr/>
        </p:nvSpPr>
        <p:spPr>
          <a:xfrm flipH="1">
            <a:off x="7569684" y="352099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C6145E0-BD5E-79E3-8DED-B2F62EE20699}"/>
              </a:ext>
            </a:extLst>
          </p:cNvPr>
          <p:cNvCxnSpPr/>
          <p:nvPr/>
        </p:nvCxnSpPr>
        <p:spPr>
          <a:xfrm rot="16200000" flipV="1">
            <a:off x="7823141" y="328553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F4E278-C051-0AAB-0E1F-098D5EC164A0}"/>
              </a:ext>
            </a:extLst>
          </p:cNvPr>
          <p:cNvSpPr txBox="1"/>
          <p:nvPr/>
        </p:nvSpPr>
        <p:spPr>
          <a:xfrm>
            <a:off x="7382024" y="2557179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BB30F8-27FA-5C32-AD58-FA87DF1797AA}"/>
              </a:ext>
            </a:extLst>
          </p:cNvPr>
          <p:cNvSpPr/>
          <p:nvPr/>
        </p:nvSpPr>
        <p:spPr>
          <a:xfrm>
            <a:off x="5177394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63736C-0EB1-065E-B83D-82E0F17FB34A}"/>
              </a:ext>
            </a:extLst>
          </p:cNvPr>
          <p:cNvSpPr/>
          <p:nvPr/>
        </p:nvSpPr>
        <p:spPr>
          <a:xfrm>
            <a:off x="3422205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C6BDB0-6A66-7197-9142-41C5ED957C89}"/>
              </a:ext>
            </a:extLst>
          </p:cNvPr>
          <p:cNvCxnSpPr>
            <a:stCxn id="34" idx="6"/>
            <a:endCxn id="33" idx="2"/>
          </p:cNvCxnSpPr>
          <p:nvPr/>
        </p:nvCxnSpPr>
        <p:spPr>
          <a:xfrm>
            <a:off x="4158219" y="5918778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782535-0D30-743B-31AD-D43247CCB24F}"/>
              </a:ext>
            </a:extLst>
          </p:cNvPr>
          <p:cNvSpPr txBox="1"/>
          <p:nvPr/>
        </p:nvSpPr>
        <p:spPr>
          <a:xfrm>
            <a:off x="3584725" y="5734111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4DB39D-8D7D-D413-B6EB-77BB28117C61}"/>
              </a:ext>
            </a:extLst>
          </p:cNvPr>
          <p:cNvSpPr txBox="1"/>
          <p:nvPr/>
        </p:nvSpPr>
        <p:spPr>
          <a:xfrm>
            <a:off x="5357362" y="570333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EA91F8-1720-2260-09CE-07087E621AF5}"/>
              </a:ext>
            </a:extLst>
          </p:cNvPr>
          <p:cNvSpPr txBox="1"/>
          <p:nvPr/>
        </p:nvSpPr>
        <p:spPr>
          <a:xfrm>
            <a:off x="4119742" y="5534056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BBC6CC-A141-42E6-CFA5-4C8444F9CB17}"/>
              </a:ext>
            </a:extLst>
          </p:cNvPr>
          <p:cNvSpPr/>
          <p:nvPr/>
        </p:nvSpPr>
        <p:spPr>
          <a:xfrm>
            <a:off x="8765987" y="559128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249A74-E56B-DD85-4F39-76BD39B96BD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746812" y="5913104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9069E3-E179-9E60-8DF6-EF7AC44559AD}"/>
              </a:ext>
            </a:extLst>
          </p:cNvPr>
          <p:cNvSpPr txBox="1"/>
          <p:nvPr/>
        </p:nvSpPr>
        <p:spPr>
          <a:xfrm>
            <a:off x="8970664" y="571285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E59859-01CB-E9A1-3D00-9CB4599D4970}"/>
              </a:ext>
            </a:extLst>
          </p:cNvPr>
          <p:cNvSpPr txBox="1"/>
          <p:nvPr/>
        </p:nvSpPr>
        <p:spPr>
          <a:xfrm>
            <a:off x="7851622" y="5226612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4CC7D9-C9FD-12B7-1470-67F23B0F876A}"/>
              </a:ext>
            </a:extLst>
          </p:cNvPr>
          <p:cNvCxnSpPr/>
          <p:nvPr/>
        </p:nvCxnSpPr>
        <p:spPr>
          <a:xfrm>
            <a:off x="2401893" y="5918778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4559AA-B83F-E6AC-E8EA-6B57E3353000}"/>
              </a:ext>
            </a:extLst>
          </p:cNvPr>
          <p:cNvSpPr txBox="1"/>
          <p:nvPr/>
        </p:nvSpPr>
        <p:spPr>
          <a:xfrm>
            <a:off x="2582859" y="5249160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B36462-4C1F-8C86-390A-0353DBAF1537}"/>
              </a:ext>
            </a:extLst>
          </p:cNvPr>
          <p:cNvSpPr/>
          <p:nvPr/>
        </p:nvSpPr>
        <p:spPr>
          <a:xfrm flipH="1">
            <a:off x="8864078" y="564218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92320AE-098A-A1E9-2678-E68E326D1248}"/>
              </a:ext>
            </a:extLst>
          </p:cNvPr>
          <p:cNvCxnSpPr/>
          <p:nvPr/>
        </p:nvCxnSpPr>
        <p:spPr>
          <a:xfrm rot="16200000" flipV="1">
            <a:off x="9140976" y="542123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010DDE-68D5-9CD7-973F-DD53F6B62F47}"/>
              </a:ext>
            </a:extLst>
          </p:cNvPr>
          <p:cNvSpPr txBox="1"/>
          <p:nvPr/>
        </p:nvSpPr>
        <p:spPr>
          <a:xfrm>
            <a:off x="8864078" y="4715935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315A69-8337-447A-BF04-47EC8A103BEB}"/>
              </a:ext>
            </a:extLst>
          </p:cNvPr>
          <p:cNvSpPr/>
          <p:nvPr/>
        </p:nvSpPr>
        <p:spPr>
          <a:xfrm>
            <a:off x="6995351" y="559025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2DF1FA-4F7D-3F37-9EA2-6FE2027DFF63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>
          <a:xfrm flipV="1">
            <a:off x="5913408" y="5912075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DEB15E-CEE2-BC7A-9ADF-86FC67B10585}"/>
              </a:ext>
            </a:extLst>
          </p:cNvPr>
          <p:cNvSpPr txBox="1"/>
          <p:nvPr/>
        </p:nvSpPr>
        <p:spPr>
          <a:xfrm>
            <a:off x="5937699" y="552735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CA1DB4-89CB-4649-5A4E-852B1572FD68}"/>
              </a:ext>
            </a:extLst>
          </p:cNvPr>
          <p:cNvSpPr txBox="1"/>
          <p:nvPr/>
        </p:nvSpPr>
        <p:spPr>
          <a:xfrm>
            <a:off x="7207423" y="568780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2765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 animBg="1"/>
      <p:bldP spid="12" grpId="0"/>
      <p:bldP spid="13" grpId="0"/>
      <p:bldP spid="15" grpId="0"/>
      <p:bldP spid="23" grpId="0" animBg="1"/>
      <p:bldP spid="28" grpId="0"/>
      <p:bldP spid="33" grpId="0" animBg="1"/>
      <p:bldP spid="34" grpId="0" animBg="1"/>
      <p:bldP spid="36" grpId="0"/>
      <p:bldP spid="37" grpId="0"/>
      <p:bldP spid="38" grpId="0"/>
      <p:bldP spid="39" grpId="0" animBg="1"/>
      <p:bldP spid="41" grpId="0"/>
      <p:bldP spid="42" grpId="0"/>
      <p:bldP spid="44" grpId="0"/>
      <p:bldP spid="48" grpId="0" animBg="1"/>
      <p:bldP spid="51" grpId="0"/>
      <p:bldP spid="54" grpId="0" animBg="1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20FC-159B-47D9-7227-ACF66A33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E7F2-8646-6567-97AB-55CCDEEA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at least 2, Total number of states= 3, that is 2+1.</a:t>
            </a:r>
          </a:p>
          <a:p>
            <a:pPr lvl="1"/>
            <a:r>
              <a:rPr lang="en-AU" dirty="0"/>
              <a:t>That is 2+2, where the first 2 is the length of the strings and 1 is for empty string.</a:t>
            </a:r>
          </a:p>
          <a:p>
            <a:r>
              <a:rPr lang="en-AU" dirty="0"/>
              <a:t>For at least 3, total number of states=4, that is 3+1</a:t>
            </a:r>
          </a:p>
          <a:p>
            <a:r>
              <a:rPr lang="en-AU" dirty="0"/>
              <a:t>Therefore, for at least</a:t>
            </a:r>
            <a:r>
              <a:rPr lang="en-AU" i="1" dirty="0"/>
              <a:t> n</a:t>
            </a:r>
            <a:r>
              <a:rPr lang="en-AU" dirty="0"/>
              <a:t>, the total number of states will be </a:t>
            </a:r>
            <a:r>
              <a:rPr lang="en-AU" i="1" dirty="0"/>
              <a:t>n</a:t>
            </a:r>
            <a:r>
              <a:rPr lang="en-AU" dirty="0"/>
              <a:t>+1.</a:t>
            </a:r>
            <a:endParaRPr lang="en-AU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E9A65C-B742-9A6E-A7CC-78583FE40C19}"/>
              </a:ext>
            </a:extLst>
          </p:cNvPr>
          <p:cNvSpPr/>
          <p:nvPr/>
        </p:nvSpPr>
        <p:spPr>
          <a:xfrm>
            <a:off x="5183747" y="4710554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7CACB3-187D-DD0D-A626-A65532ECD672}"/>
              </a:ext>
            </a:extLst>
          </p:cNvPr>
          <p:cNvSpPr/>
          <p:nvPr/>
        </p:nvSpPr>
        <p:spPr>
          <a:xfrm>
            <a:off x="3428558" y="4710554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9A007-0BA3-72A1-1048-59C40A1863D9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4164572" y="5032370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DD6A12-DB31-EDBA-EDD0-39557DDCB8EF}"/>
              </a:ext>
            </a:extLst>
          </p:cNvPr>
          <p:cNvSpPr txBox="1"/>
          <p:nvPr/>
        </p:nvSpPr>
        <p:spPr>
          <a:xfrm>
            <a:off x="3591078" y="4847703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B07DC-2F8F-6DF7-5373-82706E1B8AB9}"/>
              </a:ext>
            </a:extLst>
          </p:cNvPr>
          <p:cNvSpPr txBox="1"/>
          <p:nvPr/>
        </p:nvSpPr>
        <p:spPr>
          <a:xfrm>
            <a:off x="5363715" y="4816926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EBA8C-B543-E593-B874-0C78BC6CF029}"/>
              </a:ext>
            </a:extLst>
          </p:cNvPr>
          <p:cNvSpPr txBox="1"/>
          <p:nvPr/>
        </p:nvSpPr>
        <p:spPr>
          <a:xfrm>
            <a:off x="4126095" y="4647648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094906-60AF-B3EF-91A3-61213845169A}"/>
              </a:ext>
            </a:extLst>
          </p:cNvPr>
          <p:cNvSpPr/>
          <p:nvPr/>
        </p:nvSpPr>
        <p:spPr>
          <a:xfrm>
            <a:off x="10160899" y="473854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5BF467-0952-4B8E-1108-1E508DD87BA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9141724" y="5060363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4747AE-BC30-C970-5C0B-1B6E42E3448A}"/>
              </a:ext>
            </a:extLst>
          </p:cNvPr>
          <p:cNvSpPr txBox="1"/>
          <p:nvPr/>
        </p:nvSpPr>
        <p:spPr>
          <a:xfrm>
            <a:off x="10365576" y="4860117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n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5DC17-FB43-8A29-C22F-1C1E377F001D}"/>
              </a:ext>
            </a:extLst>
          </p:cNvPr>
          <p:cNvSpPr txBox="1"/>
          <p:nvPr/>
        </p:nvSpPr>
        <p:spPr>
          <a:xfrm>
            <a:off x="9246534" y="4373871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76C593-9B01-8E25-8180-B7DA4092354B}"/>
              </a:ext>
            </a:extLst>
          </p:cNvPr>
          <p:cNvCxnSpPr/>
          <p:nvPr/>
        </p:nvCxnSpPr>
        <p:spPr>
          <a:xfrm>
            <a:off x="2408246" y="5032370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A0D827-B865-BBD3-4381-0545A1B7C98B}"/>
              </a:ext>
            </a:extLst>
          </p:cNvPr>
          <p:cNvSpPr txBox="1"/>
          <p:nvPr/>
        </p:nvSpPr>
        <p:spPr>
          <a:xfrm>
            <a:off x="2589212" y="4362752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A9E760-EDFC-856C-2154-2E53A0E952BC}"/>
              </a:ext>
            </a:extLst>
          </p:cNvPr>
          <p:cNvSpPr/>
          <p:nvPr/>
        </p:nvSpPr>
        <p:spPr>
          <a:xfrm flipH="1">
            <a:off x="10258990" y="4789448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24ADF85-7AD8-77D6-BE93-B524850B0E27}"/>
              </a:ext>
            </a:extLst>
          </p:cNvPr>
          <p:cNvCxnSpPr/>
          <p:nvPr/>
        </p:nvCxnSpPr>
        <p:spPr>
          <a:xfrm rot="16200000" flipV="1">
            <a:off x="10535888" y="4568497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812BAF-8F53-71D8-5347-9B8DF4822F5D}"/>
              </a:ext>
            </a:extLst>
          </p:cNvPr>
          <p:cNvSpPr txBox="1"/>
          <p:nvPr/>
        </p:nvSpPr>
        <p:spPr>
          <a:xfrm>
            <a:off x="10113263" y="3731260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6EE074-3835-6AFB-7FD6-AD9DFCF62D6F}"/>
              </a:ext>
            </a:extLst>
          </p:cNvPr>
          <p:cNvSpPr/>
          <p:nvPr/>
        </p:nvSpPr>
        <p:spPr>
          <a:xfrm>
            <a:off x="7001704" y="4703851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1BB66D-E345-0DFA-0302-AB3F2737B85C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5919761" y="5025667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02C4F3-4529-ABBC-5178-EF1FE192D312}"/>
              </a:ext>
            </a:extLst>
          </p:cNvPr>
          <p:cNvSpPr txBox="1"/>
          <p:nvPr/>
        </p:nvSpPr>
        <p:spPr>
          <a:xfrm>
            <a:off x="5944052" y="4640945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97BAD-267B-FC5D-D213-3E5E1A674BB2}"/>
              </a:ext>
            </a:extLst>
          </p:cNvPr>
          <p:cNvSpPr txBox="1"/>
          <p:nvPr/>
        </p:nvSpPr>
        <p:spPr>
          <a:xfrm>
            <a:off x="7213776" y="480140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0F995-7DAE-2435-8DE3-A8903CFDC4FC}"/>
              </a:ext>
            </a:extLst>
          </p:cNvPr>
          <p:cNvCxnSpPr>
            <a:cxnSpLocks/>
          </p:cNvCxnSpPr>
          <p:nvPr/>
        </p:nvCxnSpPr>
        <p:spPr>
          <a:xfrm>
            <a:off x="7763902" y="5049244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6F6398-D5B7-CE76-9789-AB934E4B410E}"/>
              </a:ext>
            </a:extLst>
          </p:cNvPr>
          <p:cNvSpPr txBox="1"/>
          <p:nvPr/>
        </p:nvSpPr>
        <p:spPr>
          <a:xfrm>
            <a:off x="7868712" y="4362752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A9DFC5-7FDB-F673-BB03-3692CE51517E}"/>
              </a:ext>
            </a:extLst>
          </p:cNvPr>
          <p:cNvSpPr txBox="1"/>
          <p:nvPr/>
        </p:nvSpPr>
        <p:spPr>
          <a:xfrm>
            <a:off x="8575312" y="4764730"/>
            <a:ext cx="73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439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D058-7F03-0451-AC19-773103B1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57DF-0D22-8BBD-1A34-7A44E949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640" y="1676399"/>
            <a:ext cx="9503262" cy="4864359"/>
          </a:xfrm>
        </p:spPr>
        <p:txBody>
          <a:bodyPr/>
          <a:lstStyle/>
          <a:p>
            <a:r>
              <a:rPr lang="en-AU" b="1" dirty="0"/>
              <a:t>Example 3:</a:t>
            </a:r>
            <a:r>
              <a:rPr lang="en-AU" dirty="0"/>
              <a:t> Design a DFA to accept strings over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Ʃ={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with length at most 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 dirty="0"/>
              <a:t>When n is at most 2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When n is at most 3</a:t>
            </a:r>
          </a:p>
          <a:p>
            <a:endParaRPr lang="en-AU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EC87B-7FC1-3B8E-C021-DD71BE19B869}"/>
              </a:ext>
            </a:extLst>
          </p:cNvPr>
          <p:cNvSpPr/>
          <p:nvPr/>
        </p:nvSpPr>
        <p:spPr>
          <a:xfrm>
            <a:off x="5712411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A5261C-9F44-265A-0E1A-8736740A98B3}"/>
              </a:ext>
            </a:extLst>
          </p:cNvPr>
          <p:cNvSpPr/>
          <p:nvPr/>
        </p:nvSpPr>
        <p:spPr>
          <a:xfrm>
            <a:off x="3957222" y="351858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C3CD39-4DA9-F4BD-F068-7F8F50C42CA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4693236" y="384039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86A77-E913-44CA-DEBD-D01185324350}"/>
              </a:ext>
            </a:extLst>
          </p:cNvPr>
          <p:cNvSpPr txBox="1"/>
          <p:nvPr/>
        </p:nvSpPr>
        <p:spPr>
          <a:xfrm>
            <a:off x="4119742" y="3655729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DACE-6C5E-4DF7-68F6-CE8226545FDA}"/>
              </a:ext>
            </a:extLst>
          </p:cNvPr>
          <p:cNvSpPr txBox="1"/>
          <p:nvPr/>
        </p:nvSpPr>
        <p:spPr>
          <a:xfrm>
            <a:off x="5894831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EBF8-57E4-77B8-B2D4-5A94E3BF94F8}"/>
              </a:ext>
            </a:extLst>
          </p:cNvPr>
          <p:cNvSpPr txBox="1"/>
          <p:nvPr/>
        </p:nvSpPr>
        <p:spPr>
          <a:xfrm>
            <a:off x="4654759" y="3455674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FDDC1D-BFD0-28C3-8562-337EC314B593}"/>
              </a:ext>
            </a:extLst>
          </p:cNvPr>
          <p:cNvSpPr/>
          <p:nvPr/>
        </p:nvSpPr>
        <p:spPr>
          <a:xfrm>
            <a:off x="7467600" y="3440646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1445F6-9991-E0FC-CC69-D5E4BD8F772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448425" y="3762462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800346-0CE6-DCFD-7A7D-61EB9647A59D}"/>
              </a:ext>
            </a:extLst>
          </p:cNvPr>
          <p:cNvSpPr txBox="1"/>
          <p:nvPr/>
        </p:nvSpPr>
        <p:spPr>
          <a:xfrm>
            <a:off x="7650020" y="3625283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66431-8329-B422-45CB-ECF35AFDDBC1}"/>
              </a:ext>
            </a:extLst>
          </p:cNvPr>
          <p:cNvSpPr txBox="1"/>
          <p:nvPr/>
        </p:nvSpPr>
        <p:spPr>
          <a:xfrm>
            <a:off x="6546403" y="3090446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445FE5-8C6B-BA5A-B4AF-0C1557CC0674}"/>
              </a:ext>
            </a:extLst>
          </p:cNvPr>
          <p:cNvCxnSpPr/>
          <p:nvPr/>
        </p:nvCxnSpPr>
        <p:spPr>
          <a:xfrm>
            <a:off x="2936910" y="3840396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DE33CA-8333-7352-3CD4-A79D9EEB4588}"/>
              </a:ext>
            </a:extLst>
          </p:cNvPr>
          <p:cNvSpPr txBox="1"/>
          <p:nvPr/>
        </p:nvSpPr>
        <p:spPr>
          <a:xfrm>
            <a:off x="3117876" y="3170778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2CEDEC-EE8A-4A60-27BA-2E8485647E99}"/>
              </a:ext>
            </a:extLst>
          </p:cNvPr>
          <p:cNvSpPr/>
          <p:nvPr/>
        </p:nvSpPr>
        <p:spPr>
          <a:xfrm>
            <a:off x="9205977" y="352493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6E6909-80B6-51EA-0658-5B7C3A4C4A78}"/>
              </a:ext>
            </a:extLst>
          </p:cNvPr>
          <p:cNvCxnSpPr>
            <a:endCxn id="20" idx="2"/>
          </p:cNvCxnSpPr>
          <p:nvPr/>
        </p:nvCxnSpPr>
        <p:spPr>
          <a:xfrm>
            <a:off x="8186802" y="3846746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29E42-800B-B68F-A823-1CB565210E4B}"/>
              </a:ext>
            </a:extLst>
          </p:cNvPr>
          <p:cNvSpPr txBox="1"/>
          <p:nvPr/>
        </p:nvSpPr>
        <p:spPr>
          <a:xfrm>
            <a:off x="8325295" y="316377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715836-48A1-13F0-79EC-48D167B11448}"/>
              </a:ext>
            </a:extLst>
          </p:cNvPr>
          <p:cNvSpPr/>
          <p:nvPr/>
        </p:nvSpPr>
        <p:spPr>
          <a:xfrm flipH="1">
            <a:off x="7569684" y="352099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D88F4D-3779-EF68-E18B-9EAF0C620430}"/>
              </a:ext>
            </a:extLst>
          </p:cNvPr>
          <p:cNvSpPr txBox="1"/>
          <p:nvPr/>
        </p:nvSpPr>
        <p:spPr>
          <a:xfrm>
            <a:off x="9404797" y="363012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C6145E0-BD5E-79E3-8DED-B2F62EE20699}"/>
              </a:ext>
            </a:extLst>
          </p:cNvPr>
          <p:cNvCxnSpPr/>
          <p:nvPr/>
        </p:nvCxnSpPr>
        <p:spPr>
          <a:xfrm rot="16200000" flipV="1">
            <a:off x="9588440" y="3343257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F4E278-C051-0AAB-0E1F-098D5EC164A0}"/>
              </a:ext>
            </a:extLst>
          </p:cNvPr>
          <p:cNvSpPr txBox="1"/>
          <p:nvPr/>
        </p:nvSpPr>
        <p:spPr>
          <a:xfrm>
            <a:off x="9551412" y="2767518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BB30F8-27FA-5C32-AD58-FA87DF1797AA}"/>
              </a:ext>
            </a:extLst>
          </p:cNvPr>
          <p:cNvSpPr/>
          <p:nvPr/>
        </p:nvSpPr>
        <p:spPr>
          <a:xfrm>
            <a:off x="5177394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63736C-0EB1-065E-B83D-82E0F17FB34A}"/>
              </a:ext>
            </a:extLst>
          </p:cNvPr>
          <p:cNvSpPr/>
          <p:nvPr/>
        </p:nvSpPr>
        <p:spPr>
          <a:xfrm>
            <a:off x="3422205" y="5596962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C6BDB0-6A66-7197-9142-41C5ED957C89}"/>
              </a:ext>
            </a:extLst>
          </p:cNvPr>
          <p:cNvCxnSpPr>
            <a:stCxn id="34" idx="6"/>
            <a:endCxn id="33" idx="2"/>
          </p:cNvCxnSpPr>
          <p:nvPr/>
        </p:nvCxnSpPr>
        <p:spPr>
          <a:xfrm>
            <a:off x="4158219" y="5918778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782535-0D30-743B-31AD-D43247CCB24F}"/>
              </a:ext>
            </a:extLst>
          </p:cNvPr>
          <p:cNvSpPr txBox="1"/>
          <p:nvPr/>
        </p:nvSpPr>
        <p:spPr>
          <a:xfrm>
            <a:off x="3584725" y="5734111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4DB39D-8D7D-D413-B6EB-77BB28117C61}"/>
              </a:ext>
            </a:extLst>
          </p:cNvPr>
          <p:cNvSpPr txBox="1"/>
          <p:nvPr/>
        </p:nvSpPr>
        <p:spPr>
          <a:xfrm>
            <a:off x="5357362" y="5703334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EA91F8-1720-2260-09CE-07087E621AF5}"/>
              </a:ext>
            </a:extLst>
          </p:cNvPr>
          <p:cNvSpPr txBox="1"/>
          <p:nvPr/>
        </p:nvSpPr>
        <p:spPr>
          <a:xfrm>
            <a:off x="4119742" y="5534056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BBC6CC-A141-42E6-CFA5-4C8444F9CB17}"/>
              </a:ext>
            </a:extLst>
          </p:cNvPr>
          <p:cNvSpPr/>
          <p:nvPr/>
        </p:nvSpPr>
        <p:spPr>
          <a:xfrm>
            <a:off x="8765987" y="559128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249A74-E56B-DD85-4F39-76BD39B96BD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746812" y="5913104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9069E3-E179-9E60-8DF6-EF7AC44559AD}"/>
              </a:ext>
            </a:extLst>
          </p:cNvPr>
          <p:cNvSpPr txBox="1"/>
          <p:nvPr/>
        </p:nvSpPr>
        <p:spPr>
          <a:xfrm>
            <a:off x="8970664" y="571285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3</a:t>
            </a:r>
            <a:endParaRPr lang="en-AU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E59859-01CB-E9A1-3D00-9CB4599D4970}"/>
              </a:ext>
            </a:extLst>
          </p:cNvPr>
          <p:cNvSpPr txBox="1"/>
          <p:nvPr/>
        </p:nvSpPr>
        <p:spPr>
          <a:xfrm>
            <a:off x="7851622" y="5226612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4CC7D9-C9FD-12B7-1470-67F23B0F876A}"/>
              </a:ext>
            </a:extLst>
          </p:cNvPr>
          <p:cNvCxnSpPr/>
          <p:nvPr/>
        </p:nvCxnSpPr>
        <p:spPr>
          <a:xfrm>
            <a:off x="2401893" y="5918778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4559AA-B83F-E6AC-E8EA-6B57E3353000}"/>
              </a:ext>
            </a:extLst>
          </p:cNvPr>
          <p:cNvSpPr txBox="1"/>
          <p:nvPr/>
        </p:nvSpPr>
        <p:spPr>
          <a:xfrm>
            <a:off x="2582859" y="5249160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6EC714-E472-EA68-3D60-9A83CB890D9A}"/>
              </a:ext>
            </a:extLst>
          </p:cNvPr>
          <p:cNvSpPr/>
          <p:nvPr/>
        </p:nvSpPr>
        <p:spPr>
          <a:xfrm>
            <a:off x="10521176" y="559025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52A95C-03C5-942B-4300-B30643A36FB1}"/>
              </a:ext>
            </a:extLst>
          </p:cNvPr>
          <p:cNvCxnSpPr>
            <a:endCxn id="45" idx="2"/>
          </p:cNvCxnSpPr>
          <p:nvPr/>
        </p:nvCxnSpPr>
        <p:spPr>
          <a:xfrm>
            <a:off x="9502001" y="591207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C25D711-A4E0-F809-C29F-521A83505DD1}"/>
              </a:ext>
            </a:extLst>
          </p:cNvPr>
          <p:cNvSpPr txBox="1"/>
          <p:nvPr/>
        </p:nvSpPr>
        <p:spPr>
          <a:xfrm>
            <a:off x="9555169" y="521075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B36462-4C1F-8C86-390A-0353DBAF1537}"/>
              </a:ext>
            </a:extLst>
          </p:cNvPr>
          <p:cNvSpPr/>
          <p:nvPr/>
        </p:nvSpPr>
        <p:spPr>
          <a:xfrm flipH="1">
            <a:off x="8864078" y="564218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558BAE-05A5-D265-B531-D8068EE2F996}"/>
              </a:ext>
            </a:extLst>
          </p:cNvPr>
          <p:cNvSpPr txBox="1"/>
          <p:nvPr/>
        </p:nvSpPr>
        <p:spPr>
          <a:xfrm>
            <a:off x="10687719" y="569087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92320AE-098A-A1E9-2678-E68E326D1248}"/>
              </a:ext>
            </a:extLst>
          </p:cNvPr>
          <p:cNvCxnSpPr/>
          <p:nvPr/>
        </p:nvCxnSpPr>
        <p:spPr>
          <a:xfrm rot="16200000" flipV="1">
            <a:off x="10882833" y="5423152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5010DDE-68D5-9CD7-973F-DD53F6B62F47}"/>
              </a:ext>
            </a:extLst>
          </p:cNvPr>
          <p:cNvSpPr txBox="1"/>
          <p:nvPr/>
        </p:nvSpPr>
        <p:spPr>
          <a:xfrm>
            <a:off x="10728999" y="4781491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315A69-8337-447A-BF04-47EC8A103BEB}"/>
              </a:ext>
            </a:extLst>
          </p:cNvPr>
          <p:cNvSpPr/>
          <p:nvPr/>
        </p:nvSpPr>
        <p:spPr>
          <a:xfrm>
            <a:off x="6995351" y="559025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2DF1FA-4F7D-3F37-9EA2-6FE2027DFF63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>
          <a:xfrm flipV="1">
            <a:off x="5913408" y="5912075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DEB15E-CEE2-BC7A-9ADF-86FC67B10585}"/>
              </a:ext>
            </a:extLst>
          </p:cNvPr>
          <p:cNvSpPr txBox="1"/>
          <p:nvPr/>
        </p:nvSpPr>
        <p:spPr>
          <a:xfrm>
            <a:off x="5937699" y="552735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CA1DB4-89CB-4649-5A4E-852B1572FD68}"/>
              </a:ext>
            </a:extLst>
          </p:cNvPr>
          <p:cNvSpPr txBox="1"/>
          <p:nvPr/>
        </p:nvSpPr>
        <p:spPr>
          <a:xfrm>
            <a:off x="7207423" y="568780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E21351-0F87-5FEC-3678-AD0A0546B1A9}"/>
              </a:ext>
            </a:extLst>
          </p:cNvPr>
          <p:cNvSpPr/>
          <p:nvPr/>
        </p:nvSpPr>
        <p:spPr>
          <a:xfrm flipH="1">
            <a:off x="5810389" y="3565114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4E3377-41FF-BCA8-86C6-59D3A073CDCD}"/>
              </a:ext>
            </a:extLst>
          </p:cNvPr>
          <p:cNvSpPr/>
          <p:nvPr/>
        </p:nvSpPr>
        <p:spPr>
          <a:xfrm flipH="1">
            <a:off x="4044382" y="3580137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801363-5D14-9819-0C24-E28E6D91F862}"/>
              </a:ext>
            </a:extLst>
          </p:cNvPr>
          <p:cNvSpPr/>
          <p:nvPr/>
        </p:nvSpPr>
        <p:spPr>
          <a:xfrm flipH="1">
            <a:off x="3514246" y="564218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58F9C7-3D39-8D7E-DA74-2206F6173F89}"/>
              </a:ext>
            </a:extLst>
          </p:cNvPr>
          <p:cNvSpPr/>
          <p:nvPr/>
        </p:nvSpPr>
        <p:spPr>
          <a:xfrm flipH="1">
            <a:off x="5277118" y="5657245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C8DC2C-A0DC-F32D-F6CF-E6233B50A47D}"/>
              </a:ext>
            </a:extLst>
          </p:cNvPr>
          <p:cNvSpPr/>
          <p:nvPr/>
        </p:nvSpPr>
        <p:spPr>
          <a:xfrm flipH="1">
            <a:off x="7097403" y="5650542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83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 animBg="1"/>
      <p:bldP spid="12" grpId="0"/>
      <p:bldP spid="13" grpId="0"/>
      <p:bldP spid="15" grpId="0"/>
      <p:bldP spid="20" grpId="0" animBg="1"/>
      <p:bldP spid="22" grpId="0"/>
      <p:bldP spid="23" grpId="0" animBg="1"/>
      <p:bldP spid="24" grpId="0"/>
      <p:bldP spid="28" grpId="0"/>
      <p:bldP spid="33" grpId="0" animBg="1"/>
      <p:bldP spid="34" grpId="0" animBg="1"/>
      <p:bldP spid="36" grpId="0"/>
      <p:bldP spid="37" grpId="0"/>
      <p:bldP spid="38" grpId="0"/>
      <p:bldP spid="39" grpId="0" animBg="1"/>
      <p:bldP spid="41" grpId="0"/>
      <p:bldP spid="42" grpId="0"/>
      <p:bldP spid="44" grpId="0"/>
      <p:bldP spid="45" grpId="0" animBg="1"/>
      <p:bldP spid="47" grpId="0"/>
      <p:bldP spid="48" grpId="0" animBg="1"/>
      <p:bldP spid="49" grpId="0"/>
      <p:bldP spid="51" grpId="0"/>
      <p:bldP spid="54" grpId="0" animBg="1"/>
      <p:bldP spid="56" grpId="0"/>
      <p:bldP spid="57" grpId="0"/>
      <p:bldP spid="16" grpId="0" animBg="1"/>
      <p:bldP spid="17" grpId="0" animBg="1"/>
      <p:bldP spid="18" grpId="0" animBg="1"/>
      <p:bldP spid="19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20FC-159B-47D9-7227-ACF66A33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E7F2-8646-6567-97AB-55CCDEEA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804" y="2122579"/>
            <a:ext cx="8915400" cy="3777622"/>
          </a:xfrm>
        </p:spPr>
        <p:txBody>
          <a:bodyPr/>
          <a:lstStyle/>
          <a:p>
            <a:r>
              <a:rPr lang="en-AU" dirty="0"/>
              <a:t>For at most 2, Total number of states= 4, that is 2+2.</a:t>
            </a:r>
          </a:p>
          <a:p>
            <a:pPr lvl="1"/>
            <a:r>
              <a:rPr lang="en-AU" dirty="0"/>
              <a:t>That is 2+2, where the first 2 is the length of the strings and the last 2 for empty string and dead state.</a:t>
            </a:r>
          </a:p>
          <a:p>
            <a:r>
              <a:rPr lang="en-AU" dirty="0"/>
              <a:t>For at most 3, total number of states=5, that is 3+2</a:t>
            </a:r>
          </a:p>
          <a:p>
            <a:r>
              <a:rPr lang="en-AU" dirty="0"/>
              <a:t>Therefore, for at most</a:t>
            </a:r>
            <a:r>
              <a:rPr lang="en-AU" i="1" dirty="0"/>
              <a:t> n</a:t>
            </a:r>
            <a:r>
              <a:rPr lang="en-AU" dirty="0"/>
              <a:t>, the total number of states will be </a:t>
            </a:r>
            <a:r>
              <a:rPr lang="en-AU" i="1" dirty="0"/>
              <a:t>n</a:t>
            </a:r>
            <a:r>
              <a:rPr lang="en-AU" dirty="0"/>
              <a:t>+2.</a:t>
            </a:r>
            <a:endParaRPr lang="en-AU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FAE658-C6E5-6AC1-7795-8D2E7B896BE0}"/>
              </a:ext>
            </a:extLst>
          </p:cNvPr>
          <p:cNvSpPr/>
          <p:nvPr/>
        </p:nvSpPr>
        <p:spPr>
          <a:xfrm>
            <a:off x="4776664" y="496224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CB64B-D258-61A5-CD49-A4EACA6C17B5}"/>
              </a:ext>
            </a:extLst>
          </p:cNvPr>
          <p:cNvSpPr/>
          <p:nvPr/>
        </p:nvSpPr>
        <p:spPr>
          <a:xfrm>
            <a:off x="3021475" y="496224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E16F76-5592-B9CE-A1AA-97D97A3A1BCF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3757489" y="528406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387D7D-F954-5797-232C-447FB9285FC1}"/>
              </a:ext>
            </a:extLst>
          </p:cNvPr>
          <p:cNvSpPr txBox="1"/>
          <p:nvPr/>
        </p:nvSpPr>
        <p:spPr>
          <a:xfrm>
            <a:off x="3183995" y="5099398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733A8-B3D6-1DB7-CB8D-D6E249B7223D}"/>
              </a:ext>
            </a:extLst>
          </p:cNvPr>
          <p:cNvSpPr txBox="1"/>
          <p:nvPr/>
        </p:nvSpPr>
        <p:spPr>
          <a:xfrm>
            <a:off x="4956632" y="5068621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995B0B-9576-C69D-9A63-FDF7127BABEA}"/>
              </a:ext>
            </a:extLst>
          </p:cNvPr>
          <p:cNvSpPr txBox="1"/>
          <p:nvPr/>
        </p:nvSpPr>
        <p:spPr>
          <a:xfrm>
            <a:off x="3719012" y="4899343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44F239-F409-2426-D20E-CAF8BF998409}"/>
              </a:ext>
            </a:extLst>
          </p:cNvPr>
          <p:cNvSpPr/>
          <p:nvPr/>
        </p:nvSpPr>
        <p:spPr>
          <a:xfrm>
            <a:off x="9254812" y="5018208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C2A8C1-BF1E-3853-02E5-4A10338FC35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569135" y="5330640"/>
            <a:ext cx="685677" cy="93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EE21FB-A715-E6D0-D64C-3EC59EB328FC}"/>
              </a:ext>
            </a:extLst>
          </p:cNvPr>
          <p:cNvSpPr txBox="1"/>
          <p:nvPr/>
        </p:nvSpPr>
        <p:spPr>
          <a:xfrm>
            <a:off x="9459489" y="5139778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n</a:t>
            </a:r>
            <a:endParaRPr lang="en-A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4C35F-1A2A-C9E4-C389-B1A035D4B2E2}"/>
              </a:ext>
            </a:extLst>
          </p:cNvPr>
          <p:cNvSpPr txBox="1"/>
          <p:nvPr/>
        </p:nvSpPr>
        <p:spPr>
          <a:xfrm>
            <a:off x="8563721" y="4683978"/>
            <a:ext cx="7360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B2ACE2-FD41-9C19-7CD4-1D509BFC75A4}"/>
              </a:ext>
            </a:extLst>
          </p:cNvPr>
          <p:cNvCxnSpPr/>
          <p:nvPr/>
        </p:nvCxnSpPr>
        <p:spPr>
          <a:xfrm>
            <a:off x="2001163" y="5284065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5FE769-04D3-4637-3C87-9039998DFDE6}"/>
              </a:ext>
            </a:extLst>
          </p:cNvPr>
          <p:cNvSpPr txBox="1"/>
          <p:nvPr/>
        </p:nvSpPr>
        <p:spPr>
          <a:xfrm>
            <a:off x="2182129" y="4614447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B45F16-05A2-4C71-860E-7BBECCB056CC}"/>
              </a:ext>
            </a:extLst>
          </p:cNvPr>
          <p:cNvSpPr/>
          <p:nvPr/>
        </p:nvSpPr>
        <p:spPr>
          <a:xfrm>
            <a:off x="11010001" y="5017179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74ABC1-7AFF-7FEB-27EE-FCCD6FAFA1A4}"/>
              </a:ext>
            </a:extLst>
          </p:cNvPr>
          <p:cNvCxnSpPr>
            <a:endCxn id="16" idx="2"/>
          </p:cNvCxnSpPr>
          <p:nvPr/>
        </p:nvCxnSpPr>
        <p:spPr>
          <a:xfrm>
            <a:off x="9990826" y="5338995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511F19-F3C9-CB46-0677-F721E990486C}"/>
              </a:ext>
            </a:extLst>
          </p:cNvPr>
          <p:cNvSpPr txBox="1"/>
          <p:nvPr/>
        </p:nvSpPr>
        <p:spPr>
          <a:xfrm>
            <a:off x="10043994" y="4637675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3BFCC6-FF3F-63D2-36C7-E7C04DC71194}"/>
              </a:ext>
            </a:extLst>
          </p:cNvPr>
          <p:cNvSpPr/>
          <p:nvPr/>
        </p:nvSpPr>
        <p:spPr>
          <a:xfrm flipH="1">
            <a:off x="9352903" y="506910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66EF5A-7A20-216C-A1B5-B28D1205A539}"/>
              </a:ext>
            </a:extLst>
          </p:cNvPr>
          <p:cNvSpPr txBox="1"/>
          <p:nvPr/>
        </p:nvSpPr>
        <p:spPr>
          <a:xfrm>
            <a:off x="11176544" y="511779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73F2C54-4DE2-AF38-3ABD-2AEA40C3C04A}"/>
              </a:ext>
            </a:extLst>
          </p:cNvPr>
          <p:cNvCxnSpPr/>
          <p:nvPr/>
        </p:nvCxnSpPr>
        <p:spPr>
          <a:xfrm rot="16200000" flipV="1">
            <a:off x="11371658" y="4850072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5C7B03-DB69-4A92-030B-54BC3A9F63FF}"/>
              </a:ext>
            </a:extLst>
          </p:cNvPr>
          <p:cNvSpPr txBox="1"/>
          <p:nvPr/>
        </p:nvSpPr>
        <p:spPr>
          <a:xfrm>
            <a:off x="11217824" y="4208411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302305-F9A2-94D6-53DA-2CFDF4E0D428}"/>
              </a:ext>
            </a:extLst>
          </p:cNvPr>
          <p:cNvSpPr/>
          <p:nvPr/>
        </p:nvSpPr>
        <p:spPr>
          <a:xfrm>
            <a:off x="6594621" y="4955546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2B6D8F-6E4A-D3F2-9E5E-A20289059B12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 flipV="1">
            <a:off x="5512678" y="5277362"/>
            <a:ext cx="1081943" cy="67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E92F37-FF82-5C6A-A00D-87DBB00D3D71}"/>
              </a:ext>
            </a:extLst>
          </p:cNvPr>
          <p:cNvSpPr txBox="1"/>
          <p:nvPr/>
        </p:nvSpPr>
        <p:spPr>
          <a:xfrm>
            <a:off x="5536969" y="4892640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67D22B-7C50-5F76-49FF-0CF371C1D38C}"/>
              </a:ext>
            </a:extLst>
          </p:cNvPr>
          <p:cNvSpPr txBox="1"/>
          <p:nvPr/>
        </p:nvSpPr>
        <p:spPr>
          <a:xfrm>
            <a:off x="6806693" y="5053095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2</a:t>
            </a:r>
            <a:endParaRPr lang="en-AU" sz="2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261169-6364-87D4-E54B-80CF80B87D7B}"/>
              </a:ext>
            </a:extLst>
          </p:cNvPr>
          <p:cNvSpPr/>
          <p:nvPr/>
        </p:nvSpPr>
        <p:spPr>
          <a:xfrm flipH="1">
            <a:off x="3113516" y="5007476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D1D027-F96E-2F45-71B8-F1EC97B76B39}"/>
              </a:ext>
            </a:extLst>
          </p:cNvPr>
          <p:cNvSpPr/>
          <p:nvPr/>
        </p:nvSpPr>
        <p:spPr>
          <a:xfrm flipH="1">
            <a:off x="4876388" y="5022532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61D74-0D30-0FD2-5E0E-F25D8A86846E}"/>
              </a:ext>
            </a:extLst>
          </p:cNvPr>
          <p:cNvSpPr/>
          <p:nvPr/>
        </p:nvSpPr>
        <p:spPr>
          <a:xfrm flipH="1">
            <a:off x="6696673" y="5015829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4DBDFF-35B8-161B-923C-6732F96B8507}"/>
              </a:ext>
            </a:extLst>
          </p:cNvPr>
          <p:cNvCxnSpPr>
            <a:cxnSpLocks/>
          </p:cNvCxnSpPr>
          <p:nvPr/>
        </p:nvCxnSpPr>
        <p:spPr>
          <a:xfrm>
            <a:off x="7339366" y="5315767"/>
            <a:ext cx="48828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3C9384-5337-7854-C888-78BD49186C04}"/>
              </a:ext>
            </a:extLst>
          </p:cNvPr>
          <p:cNvSpPr txBox="1"/>
          <p:nvPr/>
        </p:nvSpPr>
        <p:spPr>
          <a:xfrm>
            <a:off x="7281293" y="4614447"/>
            <a:ext cx="7274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365A04-709A-FF75-DF85-30BAAD92EA59}"/>
              </a:ext>
            </a:extLst>
          </p:cNvPr>
          <p:cNvSpPr txBox="1"/>
          <p:nvPr/>
        </p:nvSpPr>
        <p:spPr>
          <a:xfrm>
            <a:off x="7835426" y="5068621"/>
            <a:ext cx="72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…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413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D058-7F03-0451-AC19-773103B1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Examples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57DF-0D22-8BBD-1A34-7A44E949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640" y="1676399"/>
            <a:ext cx="9503262" cy="4864359"/>
          </a:xfrm>
        </p:spPr>
        <p:txBody>
          <a:bodyPr/>
          <a:lstStyle/>
          <a:p>
            <a:r>
              <a:rPr lang="en-AU" b="1" dirty="0"/>
              <a:t>Example 4:</a:t>
            </a:r>
            <a:r>
              <a:rPr lang="en-AU" dirty="0"/>
              <a:t> Design a DFA to accept strings over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Ʃ={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 dirty="0"/>
              <a:t>Starting with ‘a’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Ending with ‘a’</a:t>
            </a:r>
          </a:p>
          <a:p>
            <a:endParaRPr lang="en-AU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0EC87B-7FC1-3B8E-C021-DD71BE19B869}"/>
              </a:ext>
            </a:extLst>
          </p:cNvPr>
          <p:cNvSpPr/>
          <p:nvPr/>
        </p:nvSpPr>
        <p:spPr>
          <a:xfrm>
            <a:off x="9107770" y="29665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A5261C-9F44-265A-0E1A-8736740A98B3}"/>
              </a:ext>
            </a:extLst>
          </p:cNvPr>
          <p:cNvSpPr/>
          <p:nvPr/>
        </p:nvSpPr>
        <p:spPr>
          <a:xfrm>
            <a:off x="7352581" y="2966537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C3CD39-4DA9-F4BD-F068-7F8F50C42CA1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8088595" y="3288353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86A77-E913-44CA-DEBD-D01185324350}"/>
              </a:ext>
            </a:extLst>
          </p:cNvPr>
          <p:cNvSpPr txBox="1"/>
          <p:nvPr/>
        </p:nvSpPr>
        <p:spPr>
          <a:xfrm>
            <a:off x="7515101" y="310368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DACE-6C5E-4DF7-68F6-CE8226545FDA}"/>
              </a:ext>
            </a:extLst>
          </p:cNvPr>
          <p:cNvSpPr txBox="1"/>
          <p:nvPr/>
        </p:nvSpPr>
        <p:spPr>
          <a:xfrm>
            <a:off x="9290190" y="3073240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EBF8-57E4-77B8-B2D4-5A94E3BF94F8}"/>
              </a:ext>
            </a:extLst>
          </p:cNvPr>
          <p:cNvSpPr txBox="1"/>
          <p:nvPr/>
        </p:nvSpPr>
        <p:spPr>
          <a:xfrm>
            <a:off x="8050118" y="2903631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445FE5-8C6B-BA5A-B4AF-0C1557CC0674}"/>
              </a:ext>
            </a:extLst>
          </p:cNvPr>
          <p:cNvCxnSpPr/>
          <p:nvPr/>
        </p:nvCxnSpPr>
        <p:spPr>
          <a:xfrm>
            <a:off x="6332269" y="3288353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DE33CA-8333-7352-3CD4-A79D9EEB4588}"/>
              </a:ext>
            </a:extLst>
          </p:cNvPr>
          <p:cNvSpPr txBox="1"/>
          <p:nvPr/>
        </p:nvSpPr>
        <p:spPr>
          <a:xfrm>
            <a:off x="6513235" y="2618735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2CEDEC-EE8A-4A60-27BA-2E8485647E99}"/>
              </a:ext>
            </a:extLst>
          </p:cNvPr>
          <p:cNvSpPr/>
          <p:nvPr/>
        </p:nvSpPr>
        <p:spPr>
          <a:xfrm>
            <a:off x="8330406" y="3961100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D88F4D-3779-EF68-E18B-9EAF0C620430}"/>
              </a:ext>
            </a:extLst>
          </p:cNvPr>
          <p:cNvSpPr txBox="1"/>
          <p:nvPr/>
        </p:nvSpPr>
        <p:spPr>
          <a:xfrm>
            <a:off x="8535043" y="4085182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ɸ</a:t>
            </a:r>
            <a:endParaRPr lang="en-AU" sz="2000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C6145E0-BD5E-79E3-8DED-B2F62EE20699}"/>
              </a:ext>
            </a:extLst>
          </p:cNvPr>
          <p:cNvCxnSpPr/>
          <p:nvPr/>
        </p:nvCxnSpPr>
        <p:spPr>
          <a:xfrm rot="16200000" flipV="1">
            <a:off x="9471574" y="2801978"/>
            <a:ext cx="12700" cy="520440"/>
          </a:xfrm>
          <a:prstGeom prst="curvedConnector3">
            <a:avLst>
              <a:gd name="adj1" fmla="val 471718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4E21351-0F87-5FEC-3678-AD0A0546B1A9}"/>
              </a:ext>
            </a:extLst>
          </p:cNvPr>
          <p:cNvSpPr/>
          <p:nvPr/>
        </p:nvSpPr>
        <p:spPr>
          <a:xfrm flipH="1">
            <a:off x="9205748" y="3013071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5F017-F2BA-E4BA-8EB8-4B607C7288A1}"/>
              </a:ext>
            </a:extLst>
          </p:cNvPr>
          <p:cNvSpPr txBox="1"/>
          <p:nvPr/>
        </p:nvSpPr>
        <p:spPr>
          <a:xfrm>
            <a:off x="9067129" y="2066257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F282D4-4A5D-74AC-8176-FD370A308DA3}"/>
              </a:ext>
            </a:extLst>
          </p:cNvPr>
          <p:cNvSpPr txBox="1"/>
          <p:nvPr/>
        </p:nvSpPr>
        <p:spPr>
          <a:xfrm>
            <a:off x="7932025" y="3552305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2DD745-9F0B-2D93-9758-99E1EB1B64A6}"/>
              </a:ext>
            </a:extLst>
          </p:cNvPr>
          <p:cNvCxnSpPr>
            <a:cxnSpLocks/>
          </p:cNvCxnSpPr>
          <p:nvPr/>
        </p:nvCxnSpPr>
        <p:spPr>
          <a:xfrm>
            <a:off x="7789610" y="3620266"/>
            <a:ext cx="656232" cy="4649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0C9E8BB-BF50-2E55-F784-B4F3F4CD7D26}"/>
              </a:ext>
            </a:extLst>
          </p:cNvPr>
          <p:cNvCxnSpPr>
            <a:cxnSpLocks/>
            <a:stCxn id="20" idx="6"/>
            <a:endCxn id="20" idx="5"/>
          </p:cNvCxnSpPr>
          <p:nvPr/>
        </p:nvCxnSpPr>
        <p:spPr>
          <a:xfrm flipH="1">
            <a:off x="8958633" y="4282916"/>
            <a:ext cx="107787" cy="227557"/>
          </a:xfrm>
          <a:prstGeom prst="curvedConnector4">
            <a:avLst>
              <a:gd name="adj1" fmla="val -212085"/>
              <a:gd name="adj2" fmla="val 24188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6F7011-143D-0C3E-FAED-EBD98E8199A9}"/>
              </a:ext>
            </a:extLst>
          </p:cNvPr>
          <p:cNvSpPr txBox="1"/>
          <p:nvPr/>
        </p:nvSpPr>
        <p:spPr>
          <a:xfrm>
            <a:off x="9107770" y="4380777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 err="1"/>
              <a:t>a,b</a:t>
            </a:r>
            <a:endParaRPr lang="en-AU" sz="20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1FF5BA0-130A-838C-466C-007E29B3A937}"/>
              </a:ext>
            </a:extLst>
          </p:cNvPr>
          <p:cNvSpPr/>
          <p:nvPr/>
        </p:nvSpPr>
        <p:spPr>
          <a:xfrm>
            <a:off x="7515058" y="4956614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D25FD01-1120-6ED4-8F01-200051050305}"/>
              </a:ext>
            </a:extLst>
          </p:cNvPr>
          <p:cNvSpPr/>
          <p:nvPr/>
        </p:nvSpPr>
        <p:spPr>
          <a:xfrm>
            <a:off x="5759869" y="4956614"/>
            <a:ext cx="736014" cy="6436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6D6B5F-E251-00D6-3E7B-6076CB956330}"/>
              </a:ext>
            </a:extLst>
          </p:cNvPr>
          <p:cNvCxnSpPr>
            <a:stCxn id="62" idx="6"/>
            <a:endCxn id="61" idx="2"/>
          </p:cNvCxnSpPr>
          <p:nvPr/>
        </p:nvCxnSpPr>
        <p:spPr>
          <a:xfrm>
            <a:off x="6495883" y="5278430"/>
            <a:ext cx="101917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EC9D4D-29F5-36EA-9F04-A5DB4B411582}"/>
              </a:ext>
            </a:extLst>
          </p:cNvPr>
          <p:cNvSpPr txBox="1"/>
          <p:nvPr/>
        </p:nvSpPr>
        <p:spPr>
          <a:xfrm>
            <a:off x="5922389" y="5093763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0</a:t>
            </a:r>
            <a:endParaRPr lang="en-AU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D86707-1452-02B0-2920-C2BD09B280E3}"/>
              </a:ext>
            </a:extLst>
          </p:cNvPr>
          <p:cNvSpPr txBox="1"/>
          <p:nvPr/>
        </p:nvSpPr>
        <p:spPr>
          <a:xfrm>
            <a:off x="7697478" y="5063317"/>
            <a:ext cx="450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</a:t>
            </a:r>
            <a:r>
              <a:rPr lang="en-AU" sz="2000" baseline="-25000" dirty="0"/>
              <a:t>1</a:t>
            </a:r>
            <a:endParaRPr lang="en-AU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D4BFF4-EA32-9F31-99FB-CE2E95D4EDCB}"/>
              </a:ext>
            </a:extLst>
          </p:cNvPr>
          <p:cNvSpPr txBox="1"/>
          <p:nvPr/>
        </p:nvSpPr>
        <p:spPr>
          <a:xfrm>
            <a:off x="6457406" y="4893708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16F81C-AE02-5BEF-CFD4-6092A998D051}"/>
              </a:ext>
            </a:extLst>
          </p:cNvPr>
          <p:cNvCxnSpPr/>
          <p:nvPr/>
        </p:nvCxnSpPr>
        <p:spPr>
          <a:xfrm>
            <a:off x="4739557" y="5278430"/>
            <a:ext cx="101917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EF58561-1A7F-D999-58CC-C3C7C35AFA39}"/>
              </a:ext>
            </a:extLst>
          </p:cNvPr>
          <p:cNvSpPr txBox="1"/>
          <p:nvPr/>
        </p:nvSpPr>
        <p:spPr>
          <a:xfrm>
            <a:off x="4920523" y="4608812"/>
            <a:ext cx="8215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Start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8A10117-9319-5B63-3889-846C358827AE}"/>
              </a:ext>
            </a:extLst>
          </p:cNvPr>
          <p:cNvCxnSpPr/>
          <p:nvPr/>
        </p:nvCxnSpPr>
        <p:spPr>
          <a:xfrm rot="16200000" flipV="1">
            <a:off x="7878862" y="4792055"/>
            <a:ext cx="12700" cy="520440"/>
          </a:xfrm>
          <a:prstGeom prst="curvedConnector3">
            <a:avLst>
              <a:gd name="adj1" fmla="val 29539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2780560-785B-AED0-AEB2-106C474F1616}"/>
              </a:ext>
            </a:extLst>
          </p:cNvPr>
          <p:cNvSpPr/>
          <p:nvPr/>
        </p:nvSpPr>
        <p:spPr>
          <a:xfrm flipH="1">
            <a:off x="7613036" y="5003148"/>
            <a:ext cx="530136" cy="523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EC2129-F789-4C7B-58F0-41CDD8D321BA}"/>
              </a:ext>
            </a:extLst>
          </p:cNvPr>
          <p:cNvSpPr txBox="1"/>
          <p:nvPr/>
        </p:nvSpPr>
        <p:spPr>
          <a:xfrm>
            <a:off x="6818224" y="5422116"/>
            <a:ext cx="79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B088ACB-0D95-0BE1-24ED-D329F11CEC14}"/>
              </a:ext>
            </a:extLst>
          </p:cNvPr>
          <p:cNvCxnSpPr>
            <a:cxnSpLocks/>
          </p:cNvCxnSpPr>
          <p:nvPr/>
        </p:nvCxnSpPr>
        <p:spPr>
          <a:xfrm rot="5400000" flipH="1">
            <a:off x="7088944" y="4805630"/>
            <a:ext cx="94258" cy="1494969"/>
          </a:xfrm>
          <a:prstGeom prst="curvedConnector3">
            <a:avLst>
              <a:gd name="adj1" fmla="val -24252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917A9E0-B48F-088E-C880-C522E600A37F}"/>
              </a:ext>
            </a:extLst>
          </p:cNvPr>
          <p:cNvSpPr txBox="1"/>
          <p:nvPr/>
        </p:nvSpPr>
        <p:spPr>
          <a:xfrm>
            <a:off x="7501658" y="4316087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a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75A72D45-60D0-F38E-62DA-9CD299DF149B}"/>
              </a:ext>
            </a:extLst>
          </p:cNvPr>
          <p:cNvCxnSpPr/>
          <p:nvPr/>
        </p:nvCxnSpPr>
        <p:spPr>
          <a:xfrm rot="16200000" flipV="1">
            <a:off x="6136890" y="4777073"/>
            <a:ext cx="12700" cy="520440"/>
          </a:xfrm>
          <a:prstGeom prst="curvedConnector3">
            <a:avLst>
              <a:gd name="adj1" fmla="val 295392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F6D736E-822B-DABE-67A9-E76D366BF7D7}"/>
              </a:ext>
            </a:extLst>
          </p:cNvPr>
          <p:cNvSpPr txBox="1"/>
          <p:nvPr/>
        </p:nvSpPr>
        <p:spPr>
          <a:xfrm>
            <a:off x="5759686" y="4301105"/>
            <a:ext cx="82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</a:t>
            </a:r>
            <a:r>
              <a:rPr lang="en-AU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2353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5" grpId="0"/>
      <p:bldP spid="20" grpId="0" animBg="1"/>
      <p:bldP spid="24" grpId="0"/>
      <p:bldP spid="16" grpId="0" animBg="1"/>
      <p:bldP spid="26" grpId="0"/>
      <p:bldP spid="29" grpId="0"/>
      <p:bldP spid="60" grpId="0"/>
      <p:bldP spid="61" grpId="0" animBg="1"/>
      <p:bldP spid="62" grpId="0" animBg="1"/>
      <p:bldP spid="64" grpId="0"/>
      <p:bldP spid="65" grpId="0"/>
      <p:bldP spid="66" grpId="0"/>
      <p:bldP spid="68" grpId="0"/>
      <p:bldP spid="72" grpId="0" animBg="1"/>
      <p:bldP spid="73" grpId="0"/>
      <p:bldP spid="76" grpId="0"/>
      <p:bldP spid="8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2615</TotalTime>
  <Words>2616</Words>
  <Application>Microsoft Office PowerPoint</Application>
  <PresentationFormat>Widescreen</PresentationFormat>
  <Paragraphs>983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Century Gothic</vt:lpstr>
      <vt:lpstr>Symbol</vt:lpstr>
      <vt:lpstr>Tahoma</vt:lpstr>
      <vt:lpstr>Times New Roman</vt:lpstr>
      <vt:lpstr>Wingdings 3</vt:lpstr>
      <vt:lpstr>Wisp</vt:lpstr>
      <vt:lpstr>Finite automata </vt:lpstr>
      <vt:lpstr>contents</vt:lpstr>
      <vt:lpstr>Examples of DFA</vt:lpstr>
      <vt:lpstr>Contd..</vt:lpstr>
      <vt:lpstr>Examples of DFA</vt:lpstr>
      <vt:lpstr>Contd..</vt:lpstr>
      <vt:lpstr>Examples of DFA</vt:lpstr>
      <vt:lpstr>Contd..</vt:lpstr>
      <vt:lpstr>Examples of DFA</vt:lpstr>
      <vt:lpstr>Contd..</vt:lpstr>
      <vt:lpstr>Contd..</vt:lpstr>
      <vt:lpstr>Contd..</vt:lpstr>
      <vt:lpstr>Try!!!</vt:lpstr>
      <vt:lpstr>DFA Minimization</vt:lpstr>
      <vt:lpstr>Contd…</vt:lpstr>
      <vt:lpstr>Equivalence Theorem-Example 1</vt:lpstr>
      <vt:lpstr>Contd…</vt:lpstr>
      <vt:lpstr>Equivalence Theorem-Example 2</vt:lpstr>
      <vt:lpstr>Contd…</vt:lpstr>
      <vt:lpstr>Equivalence Theorem-Example 3 (More than one final states)</vt:lpstr>
      <vt:lpstr>Equivalence Theorem – Example 4 When there are unreachable states involved</vt:lpstr>
      <vt:lpstr>Contd…</vt:lpstr>
      <vt:lpstr>Myhill-Nerode Theorem (Table-Filling Method)</vt:lpstr>
      <vt:lpstr>Table-Filling Method-Example 1</vt:lpstr>
      <vt:lpstr>Contd…</vt:lpstr>
      <vt:lpstr>PowerPoint Presentation</vt:lpstr>
      <vt:lpstr>Contd…</vt:lpstr>
      <vt:lpstr>Contd…</vt:lpstr>
      <vt:lpstr>Contd…</vt:lpstr>
      <vt:lpstr>Contd…</vt:lpstr>
      <vt:lpstr>Table Filling Method- Example 2</vt:lpstr>
      <vt:lpstr>Contd…</vt:lpstr>
      <vt:lpstr>Contd…</vt:lpstr>
      <vt:lpstr>Contd…</vt:lpstr>
      <vt:lpstr>PowerPoint Presentation</vt:lpstr>
      <vt:lpstr>PowerPoint Presentation</vt:lpstr>
      <vt:lpstr>Contd…</vt:lpstr>
      <vt:lpstr>Contd…</vt:lpstr>
      <vt:lpstr>Contd…</vt:lpstr>
      <vt:lpstr>Contd…</vt:lpstr>
      <vt:lpstr>Contd…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 </dc:title>
  <dc:creator>Nazia Majadi</dc:creator>
  <cp:lastModifiedBy>Nazia Majadi</cp:lastModifiedBy>
  <cp:revision>22</cp:revision>
  <dcterms:created xsi:type="dcterms:W3CDTF">2022-10-24T09:44:08Z</dcterms:created>
  <dcterms:modified xsi:type="dcterms:W3CDTF">2023-05-02T19:49:57Z</dcterms:modified>
</cp:coreProperties>
</file>