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three foundation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(Encapsulation, Polymorphism and Inheritance)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object-oriented programming because it allows the creation of hierarchical classifications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inheritance,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create a general class that defines traits common to a set of related items.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can then be inherited by other, more specific classes, each adding those things that are unique to it.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3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following is perfectly valid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course, an object 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TwoDShape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no knowledge of or access to any subclasses 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TwoDShape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26" y="345989"/>
            <a:ext cx="4029075" cy="66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87" y="2386984"/>
            <a:ext cx="6775577" cy="25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26" y="345989"/>
            <a:ext cx="4029075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1443037"/>
            <a:ext cx="70866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form of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declaration that inherits a superclass is shown here: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26" y="345989"/>
            <a:ext cx="4029075" cy="66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53" y="3013539"/>
            <a:ext cx="6970005" cy="129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specify only one superclass for any subclass that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support the inheritance of multiple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superclasses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a single subclass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differs from C++, in which you can inherit multiple base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classes).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26" y="345989"/>
            <a:ext cx="40290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advantage of inheritance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that once you have created a superclass that defines the attributes common to a set of objects, it can be used to create any number of more specific subclasses.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 can precisely tailor its own classification.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26" y="345989"/>
            <a:ext cx="40290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here is another subclass 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TwoDShape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encapsulates rectangles: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26" y="345989"/>
            <a:ext cx="4029075" cy="66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96" y="2631757"/>
            <a:ext cx="7448954" cy="386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you know,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instance variable of a class will be declared private to prevent its unauthorized use or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tampering.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a subclass includes all of the members of its superclass, it cannot access those members of the superclass that have been declared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28" y="274129"/>
            <a:ext cx="7115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if, as shown here,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made private in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TwoDShape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not be able to access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28" y="274129"/>
            <a:ext cx="7115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28" y="274129"/>
            <a:ext cx="7115175" cy="695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63" y="1220342"/>
            <a:ext cx="7016038" cy="23823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57" y="3409378"/>
            <a:ext cx="8956305" cy="301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28" y="274129"/>
            <a:ext cx="711517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08" y="1299781"/>
            <a:ext cx="10526025" cy="436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In the language of Java, a class that is inherited is called a </a:t>
            </a:r>
            <a:r>
              <a:rPr lang="en-US" sz="3200" i="1" dirty="0"/>
              <a:t>superclass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class that does the inheriting is called a </a:t>
            </a:r>
            <a:r>
              <a:rPr lang="en-US" sz="3200" i="1" dirty="0"/>
              <a:t>subclass</a:t>
            </a:r>
            <a:r>
              <a:rPr lang="en-US" sz="3200" dirty="0"/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9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programmers typically use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to provide access to the private members of a class.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 rewrite of the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TwoDShape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that uses methods to access the private instance variables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28" y="274129"/>
            <a:ext cx="71151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28" y="274129"/>
            <a:ext cx="7115175" cy="695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24" y="1384554"/>
            <a:ext cx="10876235" cy="44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28" y="274129"/>
            <a:ext cx="7115175" cy="695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1" y="274129"/>
            <a:ext cx="11078527" cy="64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28" y="274129"/>
            <a:ext cx="7115175" cy="695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223" y="274129"/>
            <a:ext cx="8911294" cy="6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28" y="274129"/>
            <a:ext cx="7115175" cy="695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67" y="1964245"/>
            <a:ext cx="9514396" cy="32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supports inheritance by allowing one class to incorporate another class into its declaration.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done by using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keyword. Thus, the subclass adds to (extends) the superclass.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26" y="345989"/>
            <a:ext cx="40290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26" y="345989"/>
            <a:ext cx="4029075" cy="66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7" y="1350454"/>
            <a:ext cx="7454267" cy="1548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286" y="3144086"/>
            <a:ext cx="9718239" cy="318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26" y="345989"/>
            <a:ext cx="4029075" cy="666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" y="1305897"/>
            <a:ext cx="11323654" cy="441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1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26" y="345989"/>
            <a:ext cx="4029075" cy="66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93" y="1225993"/>
            <a:ext cx="11593831" cy="479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26" y="345989"/>
            <a:ext cx="4029075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44" y="1484014"/>
            <a:ext cx="9202151" cy="52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7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26" y="345989"/>
            <a:ext cx="4029075" cy="66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640" y="1447800"/>
            <a:ext cx="7645279" cy="48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TwoDShape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superclass for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also a completely independent, stand-alone class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a superclass for a subclass does not mean that the superclass cannot be used by itself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126" y="345989"/>
            <a:ext cx="40290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479</Words>
  <Application>Microsoft Office PowerPoint</Application>
  <PresentationFormat>Widescreen</PresentationFormat>
  <Paragraphs>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207</cp:revision>
  <dcterms:created xsi:type="dcterms:W3CDTF">2022-03-14T08:39:54Z</dcterms:created>
  <dcterms:modified xsi:type="dcterms:W3CDTF">2023-11-05T09:40:37Z</dcterms:modified>
</cp:coreProperties>
</file>