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program initializes an array called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numbers 1 through 10 and their squares: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973609"/>
            <a:ext cx="524827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478" y="2642672"/>
            <a:ext cx="5503631" cy="421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76" y="997036"/>
            <a:ext cx="4810125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0" y="1733550"/>
            <a:ext cx="10846029" cy="2212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879" y="4104244"/>
            <a:ext cx="8962100" cy="344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162" y="4576640"/>
            <a:ext cx="3065892" cy="3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5" y="1016986"/>
            <a:ext cx="4410075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62" y="2373414"/>
            <a:ext cx="9935852" cy="4054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787" y="1448330"/>
            <a:ext cx="9521314" cy="444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288" y="1812467"/>
            <a:ext cx="3494617" cy="42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5" y="1016986"/>
            <a:ext cx="4410075" cy="52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52" y="1816057"/>
            <a:ext cx="10492449" cy="23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5" y="1016986"/>
            <a:ext cx="441007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53" y="1740885"/>
            <a:ext cx="10032360" cy="40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65" y="1016986"/>
            <a:ext cx="4410075" cy="52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47" y="1853385"/>
            <a:ext cx="8038051" cy="38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working with arrays, it is common to encounter situations in which each element in an array must be examined, from start to finish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to compute the sum of the values held in an array, each element in the array must be examined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situation occurs when computing an average, searching for a value, copying an array, and so on.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such “start to finish” operations are so common, Java defines a second form of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 this operation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form of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a “for-each” style loop. A for-each loop cycles through a collection of objects, such as an array, in strictly sequential fashion, from start to finish.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17" y="2195381"/>
            <a:ext cx="9674468" cy="13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7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fragment uses a traditional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to compute the sum of the values in an array: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93" y="3016078"/>
            <a:ext cx="8195755" cy="14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here is the preceding fragment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rewritten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for-each version of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With each pass through the loop, </a:t>
            </a:r>
            <a:r>
              <a:rPr lang="en-US" sz="3200" b="1" dirty="0"/>
              <a:t>x</a:t>
            </a:r>
            <a:r>
              <a:rPr lang="en-US" sz="3200" dirty="0"/>
              <a:t> is automatically given a value equal to the next element in</a:t>
            </a:r>
            <a:r>
              <a:rPr lang="en-US" sz="3200" b="1" dirty="0"/>
              <a:t> </a:t>
            </a:r>
            <a:r>
              <a:rPr lang="en-US" sz="3200" b="1" dirty="0" err="1"/>
              <a:t>nums</a:t>
            </a:r>
            <a:r>
              <a:rPr lang="en-US" sz="3200" dirty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311" y="2937439"/>
            <a:ext cx="9278655" cy="172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973609"/>
            <a:ext cx="524827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013" y="1645893"/>
            <a:ext cx="6563241" cy="502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here is the preceding fragment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rewritten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for-each version of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pass through the loop,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automatically given a value equal to the next element in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311" y="2937439"/>
            <a:ext cx="9278655" cy="172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on the first iteration,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1, on the second iteration,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2, and so on. Not only is the syntax streamlined, it also prevents boundary errors.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59" y="1524972"/>
            <a:ext cx="9302002" cy="47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873" y="1723381"/>
            <a:ext cx="5773485" cy="41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for-each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iterates until all elements in an array have been examined, it is possible to terminate the loop early by using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this loop sums only the first five elements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32" y="2582247"/>
            <a:ext cx="9654358" cy="23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change the contents of the array by assigning the iteration variable a new value.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0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77" y="1561198"/>
            <a:ext cx="9403414" cy="52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46" y="980173"/>
            <a:ext cx="4800600" cy="581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946" y="1859306"/>
            <a:ext cx="6218946" cy="17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and supports character strings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other programming languages, a string is an array of characters.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not the case with Java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strings are objects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string literal, you are actually creating 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68" y="1061651"/>
            <a:ext cx="13525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973609"/>
            <a:ext cx="5248275" cy="495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56" y="1893673"/>
            <a:ext cx="7625726" cy="254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"In Java, strings are objects." is automatically made into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by Java.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68" y="1061651"/>
            <a:ext cx="1352550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72" y="2310713"/>
            <a:ext cx="10531826" cy="770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15" y="4495799"/>
            <a:ext cx="10789430" cy="40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construct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like you construct any other type of object: by using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calling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constructor. For example: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47" y="1003085"/>
            <a:ext cx="31527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514" y="3372758"/>
            <a:ext cx="7117822" cy="680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93" y="4053015"/>
            <a:ext cx="10272730" cy="4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construct 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another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47" y="1003085"/>
            <a:ext cx="3152775" cy="485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43" y="2585265"/>
            <a:ext cx="7709888" cy="1121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288" y="4053144"/>
            <a:ext cx="9390512" cy="4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47" y="1003085"/>
            <a:ext cx="3152775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1779243"/>
            <a:ext cx="9522368" cy="1342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77" y="3412524"/>
            <a:ext cx="10444546" cy="42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Once </a:t>
            </a:r>
            <a:r>
              <a:rPr lang="en-US" sz="3200" dirty="0" smtClean="0"/>
              <a:t>we </a:t>
            </a:r>
            <a:r>
              <a:rPr lang="en-US" sz="3200" dirty="0"/>
              <a:t>have created a</a:t>
            </a:r>
            <a:r>
              <a:rPr lang="en-US" sz="3200" b="1" dirty="0"/>
              <a:t> String </a:t>
            </a:r>
            <a:r>
              <a:rPr lang="en-US" sz="3200" dirty="0"/>
              <a:t>object, </a:t>
            </a:r>
            <a:r>
              <a:rPr lang="en-US" sz="3200" dirty="0" smtClean="0"/>
              <a:t>we </a:t>
            </a:r>
            <a:r>
              <a:rPr lang="en-US" sz="3200" dirty="0"/>
              <a:t>can use it anywhere that a quoted string is allowed.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47" y="1003085"/>
            <a:ext cx="3152775" cy="485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47" y="2609463"/>
            <a:ext cx="8329315" cy="41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47" y="1003085"/>
            <a:ext cx="3152775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455" y="1815485"/>
            <a:ext cx="7297942" cy="23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26" y="1039640"/>
            <a:ext cx="9949952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26" y="1039640"/>
            <a:ext cx="9949952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99" y="1019947"/>
            <a:ext cx="9571794" cy="48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235418"/>
            <a:ext cx="8593292" cy="48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62" y="1082889"/>
            <a:ext cx="637222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52" y="1975407"/>
            <a:ext cx="7966310" cy="1237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863" y="3429000"/>
            <a:ext cx="6046769" cy="442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830" y="4221320"/>
            <a:ext cx="5288927" cy="9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49" y="1023937"/>
            <a:ext cx="10551243" cy="540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00" y="1292696"/>
            <a:ext cx="8722311" cy="346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7" y="1232459"/>
            <a:ext cx="11349022" cy="32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62" y="1082889"/>
            <a:ext cx="6372225" cy="523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45" y="2100392"/>
            <a:ext cx="7363769" cy="173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one array reference variable to another,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simply changing what object that variable refers to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causing a copy of the array to be made, nor are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the contents of one array to be copied to the other.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370" y="1029987"/>
            <a:ext cx="48101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9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370" y="1029987"/>
            <a:ext cx="4810125" cy="514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64" y="2142224"/>
            <a:ext cx="6780326" cy="40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76" y="997036"/>
            <a:ext cx="4810125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19" y="1828928"/>
            <a:ext cx="10929457" cy="37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76" y="997036"/>
            <a:ext cx="4810125" cy="514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5" y="1667847"/>
            <a:ext cx="10956430" cy="46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3213</TotalTime>
  <Words>791</Words>
  <Application>Microsoft Office PowerPoint</Application>
  <PresentationFormat>Widescreen</PresentationFormat>
  <Paragraphs>128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158</cp:revision>
  <dcterms:created xsi:type="dcterms:W3CDTF">2022-03-14T08:39:54Z</dcterms:created>
  <dcterms:modified xsi:type="dcterms:W3CDTF">2023-10-09T05:01:11Z</dcterms:modified>
</cp:coreProperties>
</file>