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Bold Italics" panose="020B0604020202020204" charset="0"/>
      <p:regular r:id="rId14"/>
    </p:embeddedFont>
    <p:embeddedFont>
      <p:font typeface="Poppins Medium" panose="00000600000000000000" pitchFamily="2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7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13756" y="0"/>
            <a:ext cx="6474244" cy="10321258"/>
          </a:xfrm>
          <a:custGeom>
            <a:avLst/>
            <a:gdLst/>
            <a:ahLst/>
            <a:cxnLst/>
            <a:rect l="l" t="t" r="r" b="b"/>
            <a:pathLst>
              <a:path w="6474244" h="10321258">
                <a:moveTo>
                  <a:pt x="0" y="0"/>
                </a:moveTo>
                <a:lnTo>
                  <a:pt x="6474244" y="0"/>
                </a:lnTo>
                <a:lnTo>
                  <a:pt x="6474244" y="10321258"/>
                </a:lnTo>
                <a:lnTo>
                  <a:pt x="0" y="103212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945283" cy="7097955"/>
            <a:chOff x="0" y="0"/>
            <a:chExt cx="248964" cy="1869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8964" cy="1869420"/>
            </a:xfrm>
            <a:custGeom>
              <a:avLst/>
              <a:gdLst/>
              <a:ahLst/>
              <a:cxnLst/>
              <a:rect l="l" t="t" r="r" b="b"/>
              <a:pathLst>
                <a:path w="248964" h="1869420">
                  <a:moveTo>
                    <a:pt x="0" y="0"/>
                  </a:moveTo>
                  <a:lnTo>
                    <a:pt x="248964" y="0"/>
                  </a:lnTo>
                  <a:lnTo>
                    <a:pt x="248964" y="1869420"/>
                  </a:lnTo>
                  <a:lnTo>
                    <a:pt x="0" y="186942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48964" cy="19265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7097955"/>
            <a:ext cx="945283" cy="3189045"/>
            <a:chOff x="0" y="0"/>
            <a:chExt cx="248964" cy="83991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8964" cy="839913"/>
            </a:xfrm>
            <a:custGeom>
              <a:avLst/>
              <a:gdLst/>
              <a:ahLst/>
              <a:cxnLst/>
              <a:rect l="l" t="t" r="r" b="b"/>
              <a:pathLst>
                <a:path w="248964" h="839913">
                  <a:moveTo>
                    <a:pt x="0" y="0"/>
                  </a:moveTo>
                  <a:lnTo>
                    <a:pt x="248964" y="0"/>
                  </a:lnTo>
                  <a:lnTo>
                    <a:pt x="248964" y="839913"/>
                  </a:lnTo>
                  <a:lnTo>
                    <a:pt x="0" y="83991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248964" cy="897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334998" y="8512390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1" y="0"/>
                </a:lnTo>
                <a:lnTo>
                  <a:pt x="919201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30467" y="885825"/>
            <a:ext cx="11040936" cy="2754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29"/>
              </a:lnSpc>
              <a:spcBef>
                <a:spcPct val="0"/>
              </a:spcBef>
            </a:pPr>
            <a:r>
              <a:rPr lang="en-US" sz="5164" b="1" spc="335">
                <a:solidFill>
                  <a:srgbClr val="22222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Design and Development of </a:t>
            </a:r>
            <a:r>
              <a:rPr lang="en-US" sz="5164" b="1" i="1" spc="335">
                <a:solidFill>
                  <a:srgbClr val="222222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ShopSphere </a:t>
            </a:r>
            <a:r>
              <a:rPr lang="en-US" sz="5164" b="1" spc="335">
                <a:solidFill>
                  <a:srgbClr val="22222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An Online Shopping System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0467" y="4588638"/>
            <a:ext cx="12904946" cy="212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Presented to </a:t>
            </a:r>
          </a:p>
          <a:p>
            <a:pPr algn="l">
              <a:lnSpc>
                <a:spcPts val="4911"/>
              </a:lnSpc>
              <a:spcBef>
                <a:spcPct val="0"/>
              </a:spcBef>
            </a:pPr>
            <a:r>
              <a:rPr lang="en-US" sz="3508" b="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Ratnadip Kuri</a:t>
            </a:r>
          </a:p>
          <a:p>
            <a:pPr algn="l">
              <a:lnSpc>
                <a:spcPts val="3791"/>
              </a:lnSpc>
              <a:spcBef>
                <a:spcPct val="0"/>
              </a:spcBef>
            </a:pPr>
            <a:r>
              <a:rPr lang="en-US" sz="27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Assistant Professor</a:t>
            </a:r>
          </a:p>
          <a:p>
            <a:pPr algn="l">
              <a:lnSpc>
                <a:spcPts val="3791"/>
              </a:lnSpc>
              <a:spcBef>
                <a:spcPct val="0"/>
              </a:spcBef>
            </a:pPr>
            <a:r>
              <a:rPr lang="en-US" sz="27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Department of Computer Science &amp; Telecommunication Engineering, NSTU.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0467" y="7105859"/>
            <a:ext cx="8823722" cy="2152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Presented by</a:t>
            </a:r>
          </a:p>
          <a:p>
            <a:pPr algn="l">
              <a:lnSpc>
                <a:spcPts val="4211"/>
              </a:lnSpc>
            </a:pPr>
            <a:r>
              <a:rPr lang="en-US" sz="3008" b="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Borhan Uddin</a:t>
            </a:r>
            <a:r>
              <a:rPr lang="en-US" sz="30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(ID : ASH2101008M)</a:t>
            </a:r>
          </a:p>
          <a:p>
            <a:pPr algn="l">
              <a:lnSpc>
                <a:spcPts val="4211"/>
              </a:lnSpc>
            </a:pPr>
            <a:r>
              <a:rPr lang="en-US" sz="3008" b="1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Mohammad Billal Hossain</a:t>
            </a:r>
            <a:r>
              <a:rPr lang="en-US" sz="3008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(ID : MUH2101028M)</a:t>
            </a:r>
          </a:p>
          <a:p>
            <a:pPr algn="l">
              <a:lnSpc>
                <a:spcPts val="4211"/>
              </a:lnSpc>
              <a:spcBef>
                <a:spcPct val="0"/>
              </a:spcBef>
            </a:pPr>
            <a:endParaRPr lang="en-US" sz="3008">
              <a:solidFill>
                <a:srgbClr val="22222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-304800" y="3768338"/>
            <a:ext cx="7675408" cy="5238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Course Code: CSTE 3206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-5475683">
            <a:off x="-3331216" y="7818697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-10800000">
            <a:off x="226005" y="7883216"/>
            <a:ext cx="1514312" cy="130136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743585" y="2725087"/>
            <a:ext cx="8800830" cy="4836826"/>
            <a:chOff x="0" y="0"/>
            <a:chExt cx="2317914" cy="12738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317914" cy="1273897"/>
            </a:xfrm>
            <a:custGeom>
              <a:avLst/>
              <a:gdLst/>
              <a:ahLst/>
              <a:cxnLst/>
              <a:rect l="l" t="t" r="r" b="b"/>
              <a:pathLst>
                <a:path w="2317914" h="1273897">
                  <a:moveTo>
                    <a:pt x="0" y="0"/>
                  </a:moveTo>
                  <a:lnTo>
                    <a:pt x="2317914" y="0"/>
                  </a:lnTo>
                  <a:lnTo>
                    <a:pt x="2317914" y="1273897"/>
                  </a:lnTo>
                  <a:lnTo>
                    <a:pt x="0" y="12738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317914" cy="13310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4160480" y="2596174"/>
            <a:ext cx="9967041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 spc="102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8898" y="4393888"/>
            <a:ext cx="11070203" cy="283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74"/>
              </a:lnSpc>
              <a:spcBef>
                <a:spcPct val="0"/>
              </a:spcBef>
            </a:pPr>
            <a:r>
              <a:rPr lang="en-US" sz="15696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3107" y="3338413"/>
            <a:ext cx="15057542" cy="2527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7"/>
              </a:lnSpc>
            </a:pPr>
            <a:r>
              <a:rPr lang="en-US" sz="2884" b="1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ShopSphere 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is a web-based e-commerce platform that allows users to browse products, manage carts, and place orders easily.</a:t>
            </a:r>
          </a:p>
          <a:p>
            <a:pPr algn="l">
              <a:lnSpc>
                <a:spcPts val="4037"/>
              </a:lnSpc>
              <a:spcBef>
                <a:spcPct val="0"/>
              </a:spcBef>
            </a:pP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 It also provides administrators with full control over product listings and order management, ensuring a smooth and efficient shopping experience.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AutoShape 14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 flipH="1">
            <a:off x="17240250" y="3024088"/>
            <a:ext cx="0" cy="5293724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AutoShape 20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TextBox 21"/>
          <p:cNvSpPr txBox="1"/>
          <p:nvPr/>
        </p:nvSpPr>
        <p:spPr>
          <a:xfrm>
            <a:off x="1723107" y="900442"/>
            <a:ext cx="6634902" cy="105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107" y="6735911"/>
            <a:ext cx="15057542" cy="1012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7"/>
              </a:lnSpc>
              <a:spcBef>
                <a:spcPct val="0"/>
              </a:spcBef>
            </a:pPr>
            <a:r>
              <a:rPr lang="en-US" sz="2884" b="1" spc="187">
                <a:solidFill>
                  <a:srgbClr val="222222"/>
                </a:solidFill>
                <a:latin typeface="Poppins Bold"/>
                <a:ea typeface="Poppins Bold"/>
                <a:cs typeface="Poppins Bold"/>
                <a:sym typeface="Poppins Bold"/>
              </a:rPr>
              <a:t>Goal: </a:t>
            </a:r>
            <a:r>
              <a:rPr lang="en-US" sz="2884" spc="187">
                <a:solidFill>
                  <a:srgbClr val="222222"/>
                </a:solidFill>
                <a:latin typeface="Poppins"/>
                <a:ea typeface="Poppins"/>
                <a:cs typeface="Poppins"/>
                <a:sym typeface="Poppins"/>
              </a:rPr>
              <a:t>Build a secure, user-friendly, and admin-controllable e-commerce web application with optional payment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723107" y="2460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723107" y="900442"/>
            <a:ext cx="8118627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423465" y="3338413"/>
            <a:ext cx="15057542" cy="35367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2673" lvl="1" indent="-311336" algn="l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Develop a responsive e-commerce web application</a:t>
            </a:r>
          </a:p>
          <a:p>
            <a:pPr marL="622673" lvl="1" indent="-311336" algn="l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Enable seamless product browsing, cart management, and order placement</a:t>
            </a:r>
          </a:p>
          <a:p>
            <a:pPr marL="622673" lvl="1" indent="-311336" algn="l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Admin panel for managing products and orders</a:t>
            </a:r>
          </a:p>
          <a:p>
            <a:pPr marL="622673" lvl="1" indent="-311336" algn="l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Optional secure payment with Stripe</a:t>
            </a:r>
          </a:p>
          <a:p>
            <a:pPr marL="622673" lvl="1" indent="-311336" algn="l">
              <a:lnSpc>
                <a:spcPts val="4037"/>
              </a:lnSpc>
              <a:buFont typeface="Arial"/>
              <a:buChar char="•"/>
            </a:pPr>
            <a:r>
              <a:rPr lang="en-US" sz="2884" spc="187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Ensure scalability and maintainability</a:t>
            </a:r>
          </a:p>
          <a:p>
            <a:pPr algn="l">
              <a:lnSpc>
                <a:spcPts val="4037"/>
              </a:lnSpc>
              <a:spcBef>
                <a:spcPct val="0"/>
              </a:spcBef>
            </a:pPr>
            <a:endParaRPr lang="en-US" sz="2884" spc="187">
              <a:solidFill>
                <a:srgbClr val="F3F4F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9731570" y="790294"/>
            <a:ext cx="5609970" cy="7869951"/>
          </a:xfrm>
          <a:custGeom>
            <a:avLst/>
            <a:gdLst/>
            <a:ahLst/>
            <a:cxnLst/>
            <a:rect l="l" t="t" r="r" b="b"/>
            <a:pathLst>
              <a:path w="5609970" h="7869951">
                <a:moveTo>
                  <a:pt x="0" y="0"/>
                </a:moveTo>
                <a:lnTo>
                  <a:pt x="5609970" y="0"/>
                </a:lnTo>
                <a:lnTo>
                  <a:pt x="5609970" y="7869951"/>
                </a:lnTo>
                <a:lnTo>
                  <a:pt x="0" y="78699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11620" b="-11620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310392" y="866775"/>
            <a:ext cx="3970480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0392" y="2288772"/>
            <a:ext cx="5965353" cy="546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User Features: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Authentication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Product browsing and filtering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Cart and Checkout options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Admin Features: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Product Management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Order Management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User account control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34301" y="8733263"/>
            <a:ext cx="4551998" cy="342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3F4F5"/>
                </a:solidFill>
                <a:latin typeface="Poppins"/>
                <a:ea typeface="Poppins"/>
                <a:cs typeface="Poppins"/>
                <a:sym typeface="Poppins"/>
              </a:rPr>
              <a:t>User Interaction 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685800" y="1790700"/>
            <a:ext cx="15795207" cy="7992955"/>
          </a:xfrm>
          <a:custGeom>
            <a:avLst/>
            <a:gdLst/>
            <a:ahLst/>
            <a:cxnLst/>
            <a:rect l="l" t="t" r="r" b="b"/>
            <a:pathLst>
              <a:path w="10602069" h="7421448">
                <a:moveTo>
                  <a:pt x="0" y="0"/>
                </a:moveTo>
                <a:lnTo>
                  <a:pt x="10602070" y="0"/>
                </a:lnTo>
                <a:lnTo>
                  <a:pt x="10602070" y="7421448"/>
                </a:lnTo>
                <a:lnTo>
                  <a:pt x="0" y="74214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10392" y="866775"/>
            <a:ext cx="1265935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Entity-Relationship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240829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408296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7442A4"/>
                  </a:solidFill>
                  <a:latin typeface="Poppins"/>
                  <a:ea typeface="Poppins"/>
                  <a:cs typeface="Poppins"/>
                  <a:sym typeface="Poppins"/>
                </a:rPr>
                <a:t>De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38200" y="655745"/>
            <a:ext cx="16139408" cy="9364555"/>
          </a:xfrm>
          <a:custGeom>
            <a:avLst/>
            <a:gdLst/>
            <a:ahLst/>
            <a:cxnLst/>
            <a:rect l="l" t="t" r="r" b="b"/>
            <a:pathLst>
              <a:path w="12555281" h="8160339">
                <a:moveTo>
                  <a:pt x="0" y="0"/>
                </a:moveTo>
                <a:lnTo>
                  <a:pt x="12555281" y="0"/>
                </a:lnTo>
                <a:lnTo>
                  <a:pt x="12555281" y="8160339"/>
                </a:lnTo>
                <a:lnTo>
                  <a:pt x="0" y="8160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344805" y="547385"/>
            <a:ext cx="1265935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 dirty="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 Design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5692" y="0"/>
            <a:ext cx="4561519" cy="10287000"/>
            <a:chOff x="0" y="0"/>
            <a:chExt cx="120138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01388" cy="2709333"/>
            </a:xfrm>
            <a:custGeom>
              <a:avLst/>
              <a:gdLst/>
              <a:ahLst/>
              <a:cxnLst/>
              <a:rect l="l" t="t" r="r" b="b"/>
              <a:pathLst>
                <a:path w="1201388" h="2709333">
                  <a:moveTo>
                    <a:pt x="0" y="0"/>
                  </a:moveTo>
                  <a:lnTo>
                    <a:pt x="1201388" y="0"/>
                  </a:lnTo>
                  <a:lnTo>
                    <a:pt x="120138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1201388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556586" y="2522790"/>
            <a:ext cx="8603142" cy="6773610"/>
            <a:chOff x="0" y="0"/>
            <a:chExt cx="2265848" cy="178399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65848" cy="1783996"/>
            </a:xfrm>
            <a:custGeom>
              <a:avLst/>
              <a:gdLst/>
              <a:ahLst/>
              <a:cxnLst/>
              <a:rect l="l" t="t" r="r" b="b"/>
              <a:pathLst>
                <a:path w="2265848" h="1783996">
                  <a:moveTo>
                    <a:pt x="0" y="0"/>
                  </a:moveTo>
                  <a:lnTo>
                    <a:pt x="2265848" y="0"/>
                  </a:lnTo>
                  <a:lnTo>
                    <a:pt x="2265848" y="1783996"/>
                  </a:lnTo>
                  <a:lnTo>
                    <a:pt x="0" y="1783996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265848" cy="18411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47211" y="3247564"/>
            <a:ext cx="903979" cy="90397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02427" y="3171364"/>
            <a:ext cx="5040612" cy="1545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b="1" spc="1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 :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React JS, TailwindCSS/ Bootstrap,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803844" y="3373153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4747211" y="5229225"/>
            <a:ext cx="903979" cy="90397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4803844" y="5354815"/>
            <a:ext cx="790715" cy="633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102427" y="5153025"/>
            <a:ext cx="581001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b="1" spc="1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Backend: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PHP/Laravel or ExpressJS</a:t>
            </a:r>
          </a:p>
        </p:txBody>
      </p:sp>
      <p:sp>
        <p:nvSpPr>
          <p:cNvPr id="19" name="Freeform 1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AutoShape 20"/>
          <p:cNvSpPr/>
          <p:nvPr/>
        </p:nvSpPr>
        <p:spPr>
          <a:xfrm flipH="1">
            <a:off x="17240250" y="4803299"/>
            <a:ext cx="0" cy="3514512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V="1">
            <a:off x="8236290" y="9534525"/>
            <a:ext cx="7846876" cy="0"/>
          </a:xfrm>
          <a:prstGeom prst="line">
            <a:avLst/>
          </a:prstGeom>
          <a:ln w="38100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5298868" y="861716"/>
            <a:ext cx="792871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Technology Stack</a:t>
            </a:r>
          </a:p>
        </p:txBody>
      </p:sp>
      <p:sp>
        <p:nvSpPr>
          <p:cNvPr id="23" name="Freeform 23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4803844" y="6746240"/>
            <a:ext cx="903979" cy="903979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4860476" y="6871829"/>
            <a:ext cx="790715" cy="633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b="1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159060" y="6670040"/>
            <a:ext cx="5810013" cy="10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b="1" spc="1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Database:</a:t>
            </a:r>
          </a:p>
          <a:p>
            <a:pPr algn="just">
              <a:lnSpc>
                <a:spcPts val="4060"/>
              </a:lnSpc>
              <a:spcBef>
                <a:spcPct val="0"/>
              </a:spcBef>
            </a:pPr>
            <a:r>
              <a:rPr lang="en-US" sz="2900" spc="1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MySql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22222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AutoShape 19"/>
          <p:cNvSpPr/>
          <p:nvPr/>
        </p:nvSpPr>
        <p:spPr>
          <a:xfrm>
            <a:off x="1723107" y="1951942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Freeform 20"/>
          <p:cNvSpPr/>
          <p:nvPr/>
        </p:nvSpPr>
        <p:spPr>
          <a:xfrm>
            <a:off x="9578864" y="145482"/>
            <a:ext cx="5022039" cy="4765787"/>
          </a:xfrm>
          <a:custGeom>
            <a:avLst/>
            <a:gdLst/>
            <a:ahLst/>
            <a:cxnLst/>
            <a:rect l="l" t="t" r="r" b="b"/>
            <a:pathLst>
              <a:path w="5341056" h="4286198">
                <a:moveTo>
                  <a:pt x="0" y="0"/>
                </a:moveTo>
                <a:lnTo>
                  <a:pt x="5341056" y="0"/>
                </a:lnTo>
                <a:lnTo>
                  <a:pt x="5341056" y="4286198"/>
                </a:lnTo>
                <a:lnTo>
                  <a:pt x="0" y="42861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52540" y="2168934"/>
            <a:ext cx="8493062" cy="4845340"/>
          </a:xfrm>
          <a:custGeom>
            <a:avLst/>
            <a:gdLst/>
            <a:ahLst/>
            <a:cxnLst/>
            <a:rect l="l" t="t" r="r" b="b"/>
            <a:pathLst>
              <a:path w="7369231" h="4185230">
                <a:moveTo>
                  <a:pt x="0" y="0"/>
                </a:moveTo>
                <a:lnTo>
                  <a:pt x="7369231" y="0"/>
                </a:lnTo>
                <a:lnTo>
                  <a:pt x="7369231" y="4185229"/>
                </a:lnTo>
                <a:lnTo>
                  <a:pt x="0" y="41852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1723107" y="900442"/>
            <a:ext cx="8143355" cy="105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93"/>
              </a:lnSpc>
              <a:spcBef>
                <a:spcPct val="0"/>
              </a:spcBef>
            </a:pPr>
            <a:r>
              <a:rPr lang="en-US" sz="5852" b="1" spc="380">
                <a:solidFill>
                  <a:srgbClr val="1B9461"/>
                </a:solidFill>
                <a:latin typeface="Poppins Bold"/>
                <a:ea typeface="Poppins Bold"/>
                <a:cs typeface="Poppins Bold"/>
                <a:sym typeface="Poppins Bold"/>
              </a:rPr>
              <a:t>Screenshots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F6ACA0D-27F0-F2AE-EB4D-2EB105B1FC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5277425"/>
            <a:ext cx="6702743" cy="4765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" cy="1771441"/>
            <a:chOff x="0" y="0"/>
            <a:chExt cx="270933" cy="466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" cy="466552"/>
            </a:xfrm>
            <a:custGeom>
              <a:avLst/>
              <a:gdLst/>
              <a:ahLst/>
              <a:cxnLst/>
              <a:rect l="l" t="t" r="r" b="b"/>
              <a:pathLst>
                <a:path w="270933" h="466552">
                  <a:moveTo>
                    <a:pt x="0" y="0"/>
                  </a:moveTo>
                  <a:lnTo>
                    <a:pt x="270933" y="0"/>
                  </a:lnTo>
                  <a:lnTo>
                    <a:pt x="270933" y="466552"/>
                  </a:lnTo>
                  <a:lnTo>
                    <a:pt x="0" y="466552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0933" cy="523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088569"/>
            <a:ext cx="1028700" cy="1169731"/>
            <a:chOff x="0" y="0"/>
            <a:chExt cx="270933" cy="30807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308077"/>
            </a:xfrm>
            <a:custGeom>
              <a:avLst/>
              <a:gdLst/>
              <a:ahLst/>
              <a:cxnLst/>
              <a:rect l="l" t="t" r="r" b="b"/>
              <a:pathLst>
                <a:path w="270933" h="308077">
                  <a:moveTo>
                    <a:pt x="0" y="0"/>
                  </a:moveTo>
                  <a:lnTo>
                    <a:pt x="270933" y="0"/>
                  </a:lnTo>
                  <a:lnTo>
                    <a:pt x="270933" y="308077"/>
                  </a:lnTo>
                  <a:lnTo>
                    <a:pt x="0" y="308077"/>
                  </a:lnTo>
                  <a:close/>
                </a:path>
              </a:pathLst>
            </a:custGeom>
            <a:solidFill>
              <a:srgbClr val="F3F4F5">
                <a:alpha val="1764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70933" cy="365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780649" y="8885345"/>
            <a:ext cx="919202" cy="745910"/>
          </a:xfrm>
          <a:custGeom>
            <a:avLst/>
            <a:gdLst/>
            <a:ahLst/>
            <a:cxnLst/>
            <a:rect l="l" t="t" r="r" b="b"/>
            <a:pathLst>
              <a:path w="919202" h="745910">
                <a:moveTo>
                  <a:pt x="0" y="0"/>
                </a:moveTo>
                <a:lnTo>
                  <a:pt x="919202" y="0"/>
                </a:lnTo>
                <a:lnTo>
                  <a:pt x="919202" y="745910"/>
                </a:lnTo>
                <a:lnTo>
                  <a:pt x="0" y="745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B9461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70933" cy="328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723107" y="9277350"/>
            <a:ext cx="1447962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H="1">
            <a:off x="17240250" y="4606903"/>
            <a:ext cx="0" cy="3710908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8240255" y="5024438"/>
            <a:ext cx="903745" cy="0"/>
          </a:xfrm>
          <a:prstGeom prst="line">
            <a:avLst/>
          </a:prstGeom>
          <a:ln w="238125" cap="flat">
            <a:solidFill>
              <a:srgbClr val="1B946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5527303" y="3496349"/>
            <a:ext cx="6655474" cy="111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13"/>
              </a:lnSpc>
              <a:spcBef>
                <a:spcPct val="0"/>
              </a:spcBef>
            </a:pPr>
            <a:r>
              <a:rPr lang="en-US" sz="6152" b="1" spc="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Any Queries ?</a:t>
            </a:r>
          </a:p>
        </p:txBody>
      </p:sp>
      <p:sp>
        <p:nvSpPr>
          <p:cNvPr id="16" name="Freeform 16"/>
          <p:cNvSpPr/>
          <p:nvPr/>
        </p:nvSpPr>
        <p:spPr>
          <a:xfrm rot="5324316">
            <a:off x="14890109" y="-3175249"/>
            <a:ext cx="6662432" cy="5614266"/>
          </a:xfrm>
          <a:custGeom>
            <a:avLst/>
            <a:gdLst/>
            <a:ahLst/>
            <a:cxnLst/>
            <a:rect l="l" t="t" r="r" b="b"/>
            <a:pathLst>
              <a:path w="6662432" h="5614266">
                <a:moveTo>
                  <a:pt x="0" y="0"/>
                </a:moveTo>
                <a:lnTo>
                  <a:pt x="6662432" y="0"/>
                </a:lnTo>
                <a:lnTo>
                  <a:pt x="6662432" y="5614266"/>
                </a:lnTo>
                <a:lnTo>
                  <a:pt x="0" y="5614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6481007" y="1073135"/>
            <a:ext cx="1514312" cy="1301362"/>
            <a:chOff x="0" y="0"/>
            <a:chExt cx="812800" cy="6985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698500"/>
            </a:xfrm>
            <a:custGeom>
              <a:avLst/>
              <a:gdLst/>
              <a:ahLst/>
              <a:cxnLst/>
              <a:rect l="l" t="t" r="r" b="b"/>
              <a:pathLst>
                <a:path w="812800" h="6985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1B9461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114300" y="-57150"/>
              <a:ext cx="5842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Custom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 Bold Italics</vt:lpstr>
      <vt:lpstr>Poppins</vt:lpstr>
      <vt:lpstr>Arial</vt:lpstr>
      <vt:lpstr>Calibri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Borhan Uddin</cp:lastModifiedBy>
  <cp:revision>9</cp:revision>
  <dcterms:created xsi:type="dcterms:W3CDTF">2006-08-16T00:00:00Z</dcterms:created>
  <dcterms:modified xsi:type="dcterms:W3CDTF">2025-05-04T16:50:05Z</dcterms:modified>
  <dc:identifier>DAGmfB-XaeA</dc:identifier>
</cp:coreProperties>
</file>