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4" r:id="rId5"/>
    <p:sldId id="263" r:id="rId6"/>
    <p:sldId id="265" r:id="rId7"/>
    <p:sldId id="266" r:id="rId8"/>
    <p:sldId id="267" r:id="rId9"/>
    <p:sldId id="270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7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7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7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4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4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6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6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0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7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9E9DB-0C68-4655-97AA-760510170F7E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9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CSTE 2101: Object Oriented Programming with C++.</a:t>
            </a: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19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quality that allow one name to be used for two or more related but technically different purpose.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single function name to perform different types of tasks is known as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overloading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315" y="3633659"/>
            <a:ext cx="5807520" cy="270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is the process by which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can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acquire the  properties of another.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621" y="2257091"/>
            <a:ext cx="5052368" cy="417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9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Version of C++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between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old-style and modern code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involve two new features:</a:t>
            </a:r>
          </a:p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new style headers and </a:t>
            </a:r>
          </a:p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844" y="3543300"/>
            <a:ext cx="4937423" cy="5816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844" y="4124968"/>
            <a:ext cx="5092154" cy="230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0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Version of C++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between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old-style and modern code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involve two new features:</a:t>
            </a:r>
          </a:p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new style headers and </a:t>
            </a:r>
          </a:p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256" y="3458219"/>
            <a:ext cx="5837271" cy="27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5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New C++ Header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ere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name of the file used by the I/O functions, and the preceding statement cause that file to be included in your program.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key point is that the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 a file.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382" y="1630705"/>
            <a:ext cx="2985139" cy="37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7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New C++ Header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new-style headers do not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specify filenames.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Instead, they simply specify standard identifiers.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new-style C++ headers are abstractions that simply guarantee that appropriate prototypes and definitions required have been declared.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some of the new-style headers:</a:t>
            </a:r>
          </a:p>
          <a:p>
            <a:pPr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fstream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80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simply a declarative region.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a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to localize the names of identifiers to avoid name collisions.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bring the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namespace into visibility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546" y="3131278"/>
            <a:ext cx="3213593" cy="35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1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Console I/O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statement causes the string to be displayed on the computer’s screen.</a:t>
            </a:r>
          </a:p>
          <a:p>
            <a:pPr algn="l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predefined stream that is automatically linked to the console when a C++ program begins execution.</a:t>
            </a:r>
          </a:p>
          <a:p>
            <a:pPr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the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operator, it is possible to output any of C++’s basic types.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932" y="1634181"/>
            <a:ext cx="6642361" cy="3511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881" y="5577917"/>
            <a:ext cx="2293795" cy="33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6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Console I/O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to output to the console, use this form of the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&lt;&lt;operator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input the value from the keyboard, use the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input operator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</a:t>
            </a:r>
          </a:p>
          <a:p>
            <a:pPr algn="l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2621820"/>
            <a:ext cx="3106909" cy="3190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160" y="4423462"/>
            <a:ext cx="2309663" cy="6510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160" y="5620007"/>
            <a:ext cx="2542147" cy="41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7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051" y="1314450"/>
            <a:ext cx="5987933" cy="511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0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Books:</a:t>
            </a:r>
          </a:p>
          <a:p>
            <a:pPr marL="514350" indent="-514350" algn="l"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 Yourself C++ by Herbert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Schildt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 with C++ by E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Balaguruswamy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84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possible to output more than one value in a single I/O expression.</a:t>
            </a:r>
          </a:p>
          <a:p>
            <a:pPr algn="l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417" y="2425657"/>
            <a:ext cx="4585318" cy="375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program prompts the user for an integer value.</a:t>
            </a:r>
          </a:p>
          <a:p>
            <a:pPr algn="l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790" y="2038865"/>
            <a:ext cx="5986334" cy="310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8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program prompts the user for an integer value, a floating-point value and a string.</a:t>
            </a:r>
          </a:p>
          <a:p>
            <a:pPr algn="l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615" y="2372626"/>
            <a:ext cx="6415442" cy="375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7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comments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681" y="1371600"/>
            <a:ext cx="5386903" cy="512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0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differences between C and C++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difference is that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C++,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 function is declared as returning a value,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must return a value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C, a non-void function is not required to actually return a value. If it doesn’t, a garbage value is “returned”.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414" y="1581409"/>
            <a:ext cx="2398883" cy="73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3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Class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812" y="1651300"/>
            <a:ext cx="5841262" cy="189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1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Class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854" y="1761368"/>
            <a:ext cx="3738200" cy="223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3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Object Oriented Programming?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(OOP)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 decomposition of a problem into a number of entities called </a:t>
            </a:r>
            <a:r>
              <a:rPr lang="en-US" sz="3200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then builds data and functions around these objects.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799" y="3126661"/>
            <a:ext cx="4139979" cy="351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Object Oriented Programming?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is a structured programming language.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programming language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relies on well-defined control structures, code blocks and stand-alone subroutine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support recursion and local variable.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essence of structured programming language is the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reduction of a program into its constituents parts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Structured programming language, the average programmer can create and maintain programs that are up to 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50,000 lines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16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ey features of OOP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 on data rather than procedure.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are divided into what are known as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is hidden and cannot be accessed by external functions.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may communicate with each other through functions.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data and functions can be easily added whenever necessary.</a:t>
            </a: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31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OOP languages, including C++, share three common defining characteristics: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16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Abstraction and Encapsulation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 is the mechanism that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binds together code and the data it manipulates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keeps both safe from outside interference and misuse.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an object-oriented language, code and data can be combined in such a way that a self-contained “black box” is created.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code and data are linked together in this fashion, an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created.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Within an object, code, data or both may be </a:t>
            </a:r>
            <a:r>
              <a:rPr lang="en-US" sz="3200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that object or </a:t>
            </a:r>
            <a:r>
              <a:rPr lang="en-US" sz="3200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53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Abstraction and Encapsulation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refers to the set of representing essential features without including the background details or explanations.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use the concept of the abstraction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are defined as a list of abstract attributes such as size, weight and cost, and functions to operate on these attributes.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attributes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sometimes called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members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they hold information.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operate on these data are sometimes called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or member functions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48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Abstraction and Encapsulation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the classes use the concept of data abstraction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they are known as Abstract Data Types (ADT).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57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835</Words>
  <Application>Microsoft Office PowerPoint</Application>
  <PresentationFormat>Widescreen</PresentationFormat>
  <Paragraphs>93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kamal Sir</cp:lastModifiedBy>
  <cp:revision>80</cp:revision>
  <dcterms:created xsi:type="dcterms:W3CDTF">2022-03-14T08:39:54Z</dcterms:created>
  <dcterms:modified xsi:type="dcterms:W3CDTF">2023-03-16T05:55:04Z</dcterms:modified>
</cp:coreProperties>
</file>