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6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is declared using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keyword.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of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declaration is similar to that of a structure. Its general form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149" y="3290630"/>
            <a:ext cx="5841262" cy="18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an object of a class has been created, your program can reference its public members by using a dot operator.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preceding object declaration, the following statements call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objects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ob1, ob2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926" y="4384460"/>
            <a:ext cx="6630942" cy="6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comments indicate, these statements set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copy of a to 10 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copy to 99.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object contains its own copy of all data declared within the class.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a is distinct and different from the a linked to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object of a class has its own copy of every variable declared within the 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61" y="1567119"/>
            <a:ext cx="6630942" cy="6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example, it sets the value of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displays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value for each object: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98" y="2267079"/>
            <a:ext cx="2945930" cy="4282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907" y="2382408"/>
            <a:ext cx="3765218" cy="2461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75" y="4751874"/>
            <a:ext cx="1619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5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try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access a private member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class from some part of your program that is not member of that class, a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compile-time error will result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66" y="2865609"/>
            <a:ext cx="5664123" cy="32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as there can be public member functions, there can be a public member variables as well.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07" y="2467231"/>
            <a:ext cx="5475519" cy="2063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407" y="4530810"/>
            <a:ext cx="279958" cy="369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860" y="2351257"/>
            <a:ext cx="3582292" cy="26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more practical example 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14" y="1827126"/>
            <a:ext cx="5456080" cy="4601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25" y="1827126"/>
            <a:ext cx="3744365" cy="8981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425" y="2725307"/>
            <a:ext cx="4582355" cy="35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788" y="1399144"/>
            <a:ext cx="5119998" cy="4474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15" y="1399143"/>
            <a:ext cx="3404018" cy="1986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653" y="3385750"/>
            <a:ext cx="1075678" cy="2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and Destructor function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common part of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program that requires initialization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specially long program.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when applied to real problems, virtually every object you create will require some sort initialization.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this situation, C++ allows a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function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included in a class declaration.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constructor is called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an object of that class is created.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and Destructor function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any initialization that needs to be performed on an object can be done automatically by constructor function.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function has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name as the class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it is a part and has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return type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91" y="2499670"/>
            <a:ext cx="2886075" cy="2781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028" y="2499670"/>
            <a:ext cx="3055723" cy="28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 declaration, the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object-list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optional.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declare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objects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 or as needed.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class-name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a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type name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 used to declare objects of the class.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73" y="1395927"/>
            <a:ext cx="5841262" cy="18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and variables declared inside a class declaration are said to be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class.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all functions and variables declared inside a class are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private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that class.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they are accessible, only by other members of that class.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288" y="3881053"/>
            <a:ext cx="3738200" cy="22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declare public class members,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is used, followed by a colon.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functions and variables declared after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accessible both by other members of the class and by any other part of the program that contains the class.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850" y="3930479"/>
            <a:ext cx="3738200" cy="22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functions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get_a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declared by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they are not yet defined.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98" y="1309316"/>
            <a:ext cx="3738200" cy="22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define a member function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must link the type name of the class with the name of the function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do this by preceding the function name with the class name followed by two colons.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two colons are called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resolution operator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47" y="2102964"/>
            <a:ext cx="3557276" cy="21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to define a member function you must use this form: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class-name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the class to which function belongs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13" y="2828925"/>
            <a:ext cx="5661582" cy="9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object, use the class name as a type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this line declares two objects of type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declaration is a logical abstraction that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a new type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declaration creates a physical entity of that type. That is,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object occupies memory space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a type definition does not.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26" y="3159082"/>
            <a:ext cx="8123341" cy="4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object, use the class name as a type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this line declares two objects of type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declaration is a logical abstraction that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a new type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declaration creates a physical entity of that type. That is,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object occupies memory space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a type definition does not.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26" y="3159082"/>
            <a:ext cx="8123341" cy="4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720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96</cp:revision>
  <dcterms:created xsi:type="dcterms:W3CDTF">2022-03-14T08:39:54Z</dcterms:created>
  <dcterms:modified xsi:type="dcterms:W3CDTF">2023-03-23T05:50:15Z</dcterms:modified>
</cp:coreProperties>
</file>