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E9DB-0C68-4655-97AA-760510170F7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and Destructor function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common part of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program that requires initialization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specially long program.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fact, when applied to real problems, virtually every object you create will require some sort initialization.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this situation, C++ allows a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function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be included in a class declaration.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class constructor is called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time an object of that class is created.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9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Destructor </a:t>
            </a:r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03" y="1384085"/>
            <a:ext cx="5165708" cy="3657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714" y="1384084"/>
            <a:ext cx="4763754" cy="280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4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Destructor </a:t>
            </a:r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interesting example-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698" y="1933445"/>
            <a:ext cx="3214816" cy="34866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238" y="1933445"/>
            <a:ext cx="6131091" cy="401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Destructor </a:t>
            </a:r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Work-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409" y="2008487"/>
            <a:ext cx="8060018" cy="150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</a:t>
            </a:r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Thus, any initialization that needs to be performed on an object can be done automatically by constructor function.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constructor function has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name as the class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which it is a part and has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return type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291" y="2499670"/>
            <a:ext cx="2886075" cy="2781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028" y="2499670"/>
            <a:ext cx="3055723" cy="281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</a:t>
            </a:r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global objects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 object’s constructor is called once, when program first begins execution.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local objects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constructor is called each time the declaration statement is executed.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2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Destructor </a:t>
            </a:r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complement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 constructor is destructor.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 when an object is destroyed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are working with an object, it is common to have to perform some actions when an object is destroyed.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an object that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allocates memory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it is created will want to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that memory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it is destroyed.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57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Destructor </a:t>
            </a:r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destructor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name of its class, preceded by a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For example-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284" y="2395408"/>
            <a:ext cx="3226258" cy="40328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104" y="2484866"/>
            <a:ext cx="4097845" cy="287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Destructor </a:t>
            </a:r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class’s destructor is called when an object is destroyed.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objects are destroyed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they go out of scope.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objects are destroyed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program ends.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14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Destructor </a:t>
            </a:r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improved version of the stack class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uses a constructor that automatically initialize a stack object when it is created.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975" y="2711150"/>
            <a:ext cx="4587735" cy="39532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733" y="2711150"/>
            <a:ext cx="43529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Destructor </a:t>
            </a:r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251" y="1465433"/>
            <a:ext cx="6784941" cy="9235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251" y="2388972"/>
            <a:ext cx="5832304" cy="338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1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Destructor </a:t>
            </a:r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shows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both a constructor and a destructor function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68" y="2418191"/>
            <a:ext cx="4308557" cy="34306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288" y="2418191"/>
            <a:ext cx="4548968" cy="1272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605" y="3690551"/>
            <a:ext cx="4636422" cy="261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5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2331</TotalTime>
  <Words>327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kamal Sir</cp:lastModifiedBy>
  <cp:revision>104</cp:revision>
  <dcterms:created xsi:type="dcterms:W3CDTF">2022-03-14T08:39:54Z</dcterms:created>
  <dcterms:modified xsi:type="dcterms:W3CDTF">2023-03-30T05:58:31Z</dcterms:modified>
</cp:coreProperties>
</file>