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that takes parameters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to pass arguments to a constructor function.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this, simply add the appropriate parameters to the constructor function’s declaration and definition.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Then, when you declare an object, specify the arguments.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9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that takes parameters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30" y="1942584"/>
            <a:ext cx="3722891" cy="3626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565" y="1843730"/>
            <a:ext cx="3432473" cy="28106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565" y="4654378"/>
            <a:ext cx="343244" cy="32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that takes parameters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Example-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more than one argument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11" y="1907960"/>
            <a:ext cx="4685948" cy="36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47" y="1907960"/>
            <a:ext cx="4068903" cy="280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4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that takes parameters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version of stack class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uses parameterized constructor.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13" y="2199132"/>
            <a:ext cx="4410075" cy="422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200" y="2199132"/>
            <a:ext cx="4686140" cy="36826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8027" y="5881816"/>
            <a:ext cx="30575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6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that takes parameters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version of stack class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uses parameterized constructor.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52" y="2352546"/>
            <a:ext cx="53149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that takes 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is different way to implement the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strtype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 (developed earlier) that uses a parameterized constructor function.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94" y="2829825"/>
            <a:ext cx="2556267" cy="27471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61" y="2829825"/>
            <a:ext cx="3286125" cy="857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498" y="3687075"/>
            <a:ext cx="32956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9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that takes 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194" y="1487573"/>
            <a:ext cx="5468400" cy="299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60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that takes 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pass an object’s constructor any valid expression, including variables.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998" y="2358081"/>
            <a:ext cx="3277952" cy="33836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659" y="2358081"/>
            <a:ext cx="3740307" cy="37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7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658368"/>
            <a:ext cx="9144000" cy="5769864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that takes parameters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works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 algn="l">
              <a:buFont typeface="+mj-lt"/>
              <a:buAutoNum type="arabicPeriod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42" y="1948891"/>
            <a:ext cx="8523751" cy="11650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42" y="3543300"/>
            <a:ext cx="8832064" cy="11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4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2431</TotalTime>
  <Words>142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109</cp:revision>
  <dcterms:created xsi:type="dcterms:W3CDTF">2022-03-14T08:39:54Z</dcterms:created>
  <dcterms:modified xsi:type="dcterms:W3CDTF">2023-03-30T08:42:28Z</dcterms:modified>
</cp:coreProperties>
</file>