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mechanism by which one class can inherit the properties of another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a hierarchy of classes to be built, moving from most general to the most specific.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class is inherited by another, the class that is inherited is called the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inheriting class is called the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this short program shows how to declare an in-line function: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842" y="2404547"/>
            <a:ext cx="3543300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42" y="3118922"/>
            <a:ext cx="3190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feature of using inline: an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defined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first called.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In-Lining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member function’s definition is short enough, the definition can be included inside the class declaration.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so causes the function to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possible.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function is defined within a class declaration,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is no longer necessary.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In-Lining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42" y="2003854"/>
            <a:ext cx="539115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42" y="2680514"/>
            <a:ext cx="505777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472" y="2817855"/>
            <a:ext cx="3876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075" y="1387560"/>
            <a:ext cx="7236825" cy="114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13" y="3060485"/>
            <a:ext cx="7165147" cy="7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2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start, here is the declaration for the base class: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base class, here is a derived class that inherit its: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45" y="1971675"/>
            <a:ext cx="2457450" cy="1571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68" y="4314181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tells the compiler that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inherited such that all public elements of the base class will also be public elements of the derived class.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private elements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base class remain private to it and 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directly accessible by the derived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60" y="1422701"/>
            <a:ext cx="2562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39" y="1450889"/>
            <a:ext cx="3409950" cy="403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40" y="1837182"/>
            <a:ext cx="6257925" cy="459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31" y="5430666"/>
            <a:ext cx="2667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shows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82" y="1651172"/>
            <a:ext cx="3771900" cy="2171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480" y="4839432"/>
            <a:ext cx="5829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Inheritance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access-</a:t>
            </a:r>
            <a:r>
              <a:rPr lang="en-US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following three keywords: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public, private or protected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18" y="1774956"/>
            <a:ext cx="5829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Pointers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simple example that uses an object pointers.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89" y="2430162"/>
            <a:ext cx="3362325" cy="381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82" y="2005656"/>
            <a:ext cx="467677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94" y="2430162"/>
            <a:ext cx="46672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C++, it is possible to define functions that are not actually called but, rather, expanded in line, at the point of each call.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that they have no overhead associated with the function call and return mechanism.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much faster than normal functions.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instructions that generate the function call and return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time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called.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In-Line Functions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in-line function is that if they are too large and called too often, program grows larger.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in general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short functions are declared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in-line functions.</a:t>
            </a: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409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119</cp:revision>
  <dcterms:created xsi:type="dcterms:W3CDTF">2022-03-14T08:39:54Z</dcterms:created>
  <dcterms:modified xsi:type="dcterms:W3CDTF">2023-05-02T07:25:29Z</dcterms:modified>
</cp:coreProperties>
</file>