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67" r:id="rId16"/>
    <p:sldId id="268" r:id="rId17"/>
    <p:sldId id="269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unrolling</a:t>
            </a:r>
            <a:endParaRPr lang="en-US" dirty="0"/>
          </a:p>
          <a:p>
            <a:pPr lvl="1"/>
            <a:r>
              <a:rPr lang="en-US" dirty="0"/>
              <a:t>Reducing the number of times comparison are made in the loop.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Example: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53592" y="4001294"/>
            <a:ext cx="241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=0;i&lt;10;i++){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(“Hi”);</a:t>
            </a:r>
            <a:endParaRPr lang="en-US" dirty="0"/>
          </a:p>
          <a:p>
            <a:r>
              <a:rPr lang="en-US" dirty="0"/>
              <a:t>}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683236" y="3887788"/>
            <a:ext cx="241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=0;i&lt;10;i=i+2){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(“Hi”);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printf</a:t>
            </a:r>
            <a:r>
              <a:rPr lang="en-US" dirty="0"/>
              <a:t>(“Hi”);</a:t>
            </a:r>
            <a:endParaRPr lang="en-US" dirty="0"/>
          </a:p>
          <a:p>
            <a:r>
              <a:rPr lang="en-US" dirty="0"/>
              <a:t>}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7812880" y="3823268"/>
            <a:ext cx="241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=0;i&lt;5;i++){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(“Hi”);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printf</a:t>
            </a:r>
            <a:r>
              <a:rPr lang="en-US" dirty="0"/>
              <a:t>(“Hi”);</a:t>
            </a:r>
            <a:endParaRPr lang="en-US" dirty="0"/>
          </a:p>
          <a:p>
            <a:r>
              <a:rPr lang="en-US" dirty="0"/>
              <a:t>}</a:t>
            </a:r>
            <a:endParaRPr lang="en-A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jamming</a:t>
            </a:r>
            <a:endParaRPr lang="en-US" dirty="0"/>
          </a:p>
          <a:p>
            <a:pPr lvl="1"/>
            <a:r>
              <a:rPr lang="en-US" dirty="0"/>
              <a:t>Combine the bodies of two loops.</a:t>
            </a:r>
            <a:endParaRPr lang="en-AU" dirty="0"/>
          </a:p>
          <a:p>
            <a:pPr lvl="1"/>
            <a:r>
              <a:rPr lang="en-AU" dirty="0"/>
              <a:t>Example:</a:t>
            </a:r>
            <a:endParaRPr lang="en-A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0179" y="3610202"/>
            <a:ext cx="2414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=0;i&lt;5;i++){</a:t>
            </a:r>
            <a:endParaRPr lang="en-US" dirty="0"/>
          </a:p>
          <a:p>
            <a:r>
              <a:rPr lang="en-US" dirty="0"/>
              <a:t>	a=i+5;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=0;i&lt;5;i++){</a:t>
            </a:r>
            <a:endParaRPr lang="en-US" dirty="0"/>
          </a:p>
          <a:p>
            <a:r>
              <a:rPr lang="en-US" dirty="0"/>
              <a:t>	b=i+10;</a:t>
            </a:r>
            <a:endParaRPr lang="en-US" dirty="0"/>
          </a:p>
          <a:p>
            <a:r>
              <a:rPr lang="en-US" dirty="0"/>
              <a:t>}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358150" y="3771900"/>
            <a:ext cx="2414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=0;i&lt;5;i++){</a:t>
            </a:r>
            <a:endParaRPr lang="en-US" dirty="0"/>
          </a:p>
          <a:p>
            <a:r>
              <a:rPr lang="en-US" dirty="0"/>
              <a:t>	a=i+5;</a:t>
            </a:r>
            <a:endParaRPr lang="en-US" dirty="0"/>
          </a:p>
          <a:p>
            <a:r>
              <a:rPr lang="en-US" dirty="0"/>
              <a:t>	b=i+10;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folding</a:t>
            </a:r>
            <a:endParaRPr lang="en-US" dirty="0"/>
          </a:p>
          <a:p>
            <a:pPr lvl="1"/>
            <a:r>
              <a:rPr lang="en-US" dirty="0"/>
              <a:t>Replacing an expression that can be computed at compile time by its value.</a:t>
            </a:r>
            <a:endParaRPr lang="en-US" dirty="0"/>
          </a:p>
          <a:p>
            <a:pPr lvl="1"/>
            <a:r>
              <a:rPr lang="en-US" dirty="0"/>
              <a:t>Example: C=2*3.14*r =&gt; C=6.28*r</a:t>
            </a:r>
            <a:endParaRPr lang="en-US" dirty="0"/>
          </a:p>
          <a:p>
            <a:pPr lvl="1"/>
            <a:r>
              <a:rPr lang="en-US" dirty="0"/>
              <a:t>2+3+B+C =&gt; 5+B+C</a:t>
            </a:r>
            <a:endParaRPr lang="en-US" dirty="0"/>
          </a:p>
          <a:p>
            <a:r>
              <a:rPr lang="en-US" dirty="0"/>
              <a:t>Redundancy elimination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20936" y="4001294"/>
            <a:ext cx="241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e=</a:t>
            </a:r>
            <a:r>
              <a:rPr lang="en-US" dirty="0" err="1"/>
              <a:t>d+b+c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23116" y="3978948"/>
            <a:ext cx="241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b+c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e=</a:t>
            </a:r>
            <a:r>
              <a:rPr lang="en-US" dirty="0" err="1"/>
              <a:t>d+a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Strength reduction</a:t>
            </a:r>
            <a:endParaRPr lang="en-US" dirty="0"/>
          </a:p>
          <a:p>
            <a:pPr lvl="1"/>
            <a:r>
              <a:rPr lang="en-US" dirty="0"/>
              <a:t>Replacing an expensive operator by cheaper one.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Algebraic simplification</a:t>
            </a:r>
            <a:endParaRPr lang="en-AU" dirty="0"/>
          </a:p>
          <a:p>
            <a:pPr lvl="1"/>
            <a:r>
              <a:rPr lang="en-AU" dirty="0"/>
              <a:t>x+0=0+x=x, x-0=x</a:t>
            </a:r>
            <a:endParaRPr lang="en-AU" dirty="0"/>
          </a:p>
          <a:p>
            <a:pPr lvl="1"/>
            <a:r>
              <a:rPr lang="en-AU" dirty="0"/>
              <a:t>x*1=1*x=x, x/1=x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282278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Cheaper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x*x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2*x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x+x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x/2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x*0.5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B=A*2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B=A&lt;&lt;1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on a small set of instruction (peephole or window)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Redundant LOAD/STORE elimination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a= </a:t>
            </a:r>
            <a:r>
              <a:rPr lang="en-AU" dirty="0" err="1"/>
              <a:t>b+c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a=</a:t>
            </a:r>
            <a:r>
              <a:rPr lang="en-AU" dirty="0" err="1"/>
              <a:t>b+c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d=</a:t>
            </a:r>
            <a:r>
              <a:rPr lang="en-AU" dirty="0" err="1"/>
              <a:t>a+e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8621" y="3559628"/>
            <a:ext cx="241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R0, b</a:t>
            </a:r>
            <a:endParaRPr lang="en-US" dirty="0"/>
          </a:p>
          <a:p>
            <a:r>
              <a:rPr lang="en-US" dirty="0"/>
              <a:t>ADD R0, c</a:t>
            </a:r>
            <a:endParaRPr lang="en-US" dirty="0"/>
          </a:p>
          <a:p>
            <a:r>
              <a:rPr lang="en-US" dirty="0"/>
              <a:t>STORE a, R0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8621" y="4617895"/>
            <a:ext cx="2414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R0, b</a:t>
            </a:r>
            <a:endParaRPr lang="en-US" dirty="0"/>
          </a:p>
          <a:p>
            <a:r>
              <a:rPr lang="en-US" dirty="0"/>
              <a:t>ADD R0, c</a:t>
            </a:r>
            <a:endParaRPr lang="en-US" dirty="0"/>
          </a:p>
          <a:p>
            <a:r>
              <a:rPr lang="en-US" dirty="0"/>
              <a:t>STORE a, R0</a:t>
            </a:r>
            <a:endParaRPr lang="en-US" dirty="0"/>
          </a:p>
          <a:p>
            <a:endParaRPr lang="en-US" dirty="0"/>
          </a:p>
          <a:p>
            <a:r>
              <a:rPr lang="en-US" dirty="0"/>
              <a:t>LOAD R0,a</a:t>
            </a:r>
            <a:endParaRPr lang="en-US" dirty="0"/>
          </a:p>
          <a:p>
            <a:r>
              <a:rPr lang="en-US" dirty="0"/>
              <a:t>ADD R0, e</a:t>
            </a:r>
            <a:endParaRPr lang="en-US" dirty="0"/>
          </a:p>
          <a:p>
            <a:r>
              <a:rPr lang="en-US" dirty="0"/>
              <a:t>STORE d, R0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643"/>
            <a:ext cx="10515600" cy="52682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Flow of Control optimization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Avoid jumps or jumps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L1: jump L2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L2: jump L3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L3: jump L4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-----------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Eliminate dead 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=0;</a:t>
            </a:r>
            <a:endParaRPr lang="en-US" dirty="0"/>
          </a:p>
          <a:p>
            <a:pPr marL="0" indent="0">
              <a:buNone/>
            </a:pPr>
            <a:r>
              <a:rPr lang="en-AU" dirty="0"/>
              <a:t>if(</a:t>
            </a:r>
            <a:r>
              <a:rPr lang="en-AU" dirty="0" err="1"/>
              <a:t>i</a:t>
            </a:r>
            <a:r>
              <a:rPr lang="en-AU" dirty="0"/>
              <a:t>==1){</a:t>
            </a:r>
            <a:endParaRPr lang="en-AU" dirty="0"/>
          </a:p>
          <a:p>
            <a:pPr marL="0" indent="0">
              <a:buNone/>
            </a:pPr>
            <a:r>
              <a:rPr lang="en-AU" dirty="0" err="1"/>
              <a:t>Printf</a:t>
            </a:r>
            <a:r>
              <a:rPr lang="en-AU" dirty="0"/>
              <a:t> (“DEAD CODE”);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}</a:t>
            </a:r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Machine Idioms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=i+1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 </a:t>
            </a:r>
            <a:r>
              <a:rPr lang="en-US" dirty="0" err="1"/>
              <a:t>i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2353693" y="2694214"/>
            <a:ext cx="2414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R0,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ADD R0, #1</a:t>
            </a:r>
            <a:endParaRPr lang="en-US" dirty="0"/>
          </a:p>
          <a:p>
            <a:r>
              <a:rPr lang="en-US" dirty="0"/>
              <a:t>STORE </a:t>
            </a:r>
            <a:r>
              <a:rPr lang="en-US" dirty="0" err="1"/>
              <a:t>i</a:t>
            </a:r>
            <a:r>
              <a:rPr lang="en-US" dirty="0"/>
              <a:t>, R0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analysis (Register Allocation)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Purpose: Assigning multiple variable to single register without changing the program behavior.</a:t>
            </a:r>
            <a:endParaRPr lang="en-US" dirty="0"/>
          </a:p>
          <a:p>
            <a:r>
              <a:rPr lang="en-US" dirty="0"/>
              <a:t>X is a live variable at statement 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There is a statement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using X.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There is a path from S</a:t>
            </a:r>
            <a:r>
              <a:rPr lang="en-US" baseline="-25000" dirty="0"/>
              <a:t>i </a:t>
            </a:r>
            <a:r>
              <a:rPr lang="en-US" dirty="0"/>
              <a:t>to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3) There is no new definition to X before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X=</a:t>
            </a:r>
            <a:r>
              <a:rPr lang="en-US" dirty="0" err="1"/>
              <a:t>a+b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Y=</a:t>
            </a:r>
            <a:r>
              <a:rPr lang="en-US" dirty="0" err="1"/>
              <a:t>d+c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X=</a:t>
            </a:r>
            <a:r>
              <a:rPr lang="en-US" dirty="0" err="1"/>
              <a:t>X+b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a=</a:t>
            </a:r>
            <a:r>
              <a:rPr lang="en-US" dirty="0" err="1"/>
              <a:t>b+d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X=</a:t>
            </a:r>
            <a:r>
              <a:rPr lang="en-US" dirty="0" err="1"/>
              <a:t>a+b+c</a:t>
            </a:r>
            <a:endParaRPr lang="en-US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 descr="optimization - Live variable analysis , is my explanation correct? - Stack  Overflow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5613" y="2282190"/>
            <a:ext cx="5899692" cy="328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How to allocate registers for the following code without spilling?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a=1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b=10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c=20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d=</a:t>
            </a:r>
            <a:r>
              <a:rPr lang="en-US" dirty="0" err="1"/>
              <a:t>a+b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e=</a:t>
            </a:r>
            <a:r>
              <a:rPr lang="en-US" dirty="0" err="1"/>
              <a:t>c+d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f=</a:t>
            </a:r>
            <a:r>
              <a:rPr lang="en-US" dirty="0" err="1"/>
              <a:t>c+e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c+e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e=</a:t>
            </a:r>
            <a:r>
              <a:rPr lang="en-US" dirty="0" err="1"/>
              <a:t>b+f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d=5+e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(</a:t>
            </a:r>
            <a:r>
              <a:rPr lang="en-US" dirty="0" err="1"/>
              <a:t>d+f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Code Optimization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Independent</a:t>
            </a:r>
            <a:endParaRPr lang="en-US" dirty="0"/>
          </a:p>
          <a:p>
            <a:pPr lvl="1"/>
            <a:r>
              <a:rPr lang="en-AU" dirty="0"/>
              <a:t>Loop optimization</a:t>
            </a:r>
            <a:endParaRPr lang="en-AU" dirty="0"/>
          </a:p>
          <a:p>
            <a:pPr lvl="2"/>
            <a:r>
              <a:rPr lang="en-AU" dirty="0"/>
              <a:t>Code motion or Frequency reduction</a:t>
            </a:r>
            <a:endParaRPr lang="en-AU" dirty="0"/>
          </a:p>
          <a:p>
            <a:pPr lvl="2"/>
            <a:r>
              <a:rPr lang="en-AU" dirty="0"/>
              <a:t>Loop unrolling</a:t>
            </a:r>
            <a:endParaRPr lang="en-AU" dirty="0"/>
          </a:p>
          <a:p>
            <a:pPr lvl="2"/>
            <a:r>
              <a:rPr lang="en-AU" dirty="0"/>
              <a:t>Loop Jamming</a:t>
            </a:r>
            <a:endParaRPr lang="en-AU" dirty="0"/>
          </a:p>
          <a:p>
            <a:pPr lvl="1"/>
            <a:r>
              <a:rPr lang="en-AU" dirty="0"/>
              <a:t>Folding</a:t>
            </a:r>
            <a:endParaRPr lang="en-AU" dirty="0"/>
          </a:p>
          <a:p>
            <a:pPr lvl="1"/>
            <a:r>
              <a:rPr lang="en-AU" dirty="0"/>
              <a:t>Redundancy elimination</a:t>
            </a:r>
            <a:endParaRPr lang="en-AU" dirty="0"/>
          </a:p>
          <a:p>
            <a:pPr lvl="1"/>
            <a:r>
              <a:rPr lang="en-AU" dirty="0"/>
              <a:t>Strength reduction</a:t>
            </a:r>
            <a:endParaRPr lang="en-AU" dirty="0"/>
          </a:p>
          <a:p>
            <a:pPr lvl="1"/>
            <a:r>
              <a:rPr lang="en-AU" dirty="0" err="1"/>
              <a:t>Algebric</a:t>
            </a:r>
            <a:r>
              <a:rPr lang="en-AU" dirty="0"/>
              <a:t> simplification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dependent</a:t>
            </a:r>
            <a:endParaRPr lang="en-US" dirty="0"/>
          </a:p>
          <a:p>
            <a:pPr lvl="1"/>
            <a:r>
              <a:rPr lang="en-US" dirty="0"/>
              <a:t>Register allocation</a:t>
            </a:r>
            <a:endParaRPr lang="en-US" dirty="0"/>
          </a:p>
          <a:p>
            <a:pPr lvl="1"/>
            <a:r>
              <a:rPr lang="en-US" dirty="0"/>
              <a:t>Use of addressing modes</a:t>
            </a:r>
            <a:endParaRPr lang="en-US" dirty="0"/>
          </a:p>
          <a:p>
            <a:pPr lvl="1"/>
            <a:r>
              <a:rPr lang="en-US" dirty="0"/>
              <a:t>Peephole optimization</a:t>
            </a:r>
            <a:endParaRPr lang="en-US" dirty="0"/>
          </a:p>
          <a:p>
            <a:pPr lvl="2"/>
            <a:r>
              <a:rPr lang="en-US" dirty="0"/>
              <a:t>Redundant LOAD/STORE</a:t>
            </a:r>
            <a:endParaRPr lang="en-US" dirty="0"/>
          </a:p>
          <a:p>
            <a:pPr lvl="2"/>
            <a:r>
              <a:rPr lang="en-US" dirty="0"/>
              <a:t>Flow of control optimizations</a:t>
            </a:r>
            <a:endParaRPr lang="en-US" dirty="0"/>
          </a:p>
          <a:p>
            <a:pPr lvl="2"/>
            <a:r>
              <a:rPr lang="en-US" dirty="0"/>
              <a:t>Use of Machine idioms</a:t>
            </a:r>
            <a:endParaRPr lang="en-US" dirty="0"/>
          </a:p>
          <a:p>
            <a:pPr lvl="1"/>
            <a:endParaRPr lang="en-A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To apply loop optimization, we must first detect loops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 detecting loops we use control flow analysis using </a:t>
            </a:r>
            <a:r>
              <a:rPr lang="en-US" i="1" dirty="0"/>
              <a:t>Program Flow Graph (PFG).</a:t>
            </a:r>
            <a:endParaRPr lang="en-US" i="1" dirty="0"/>
          </a:p>
          <a:p>
            <a:pPr marL="514350" indent="-514350">
              <a:buAutoNum type="arabicPeriod"/>
            </a:pPr>
            <a:r>
              <a:rPr lang="en-US" dirty="0"/>
              <a:t>To find PFG, we need to find Basic Blocks.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basic block is a sequence of 3-address statements where control enters at the beginning and leaves only at the end without any jumps of halts.</a:t>
            </a: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find basic blocks, we need to find leaders in the three address code.</a:t>
            </a:r>
            <a:endParaRPr lang="en-US" dirty="0"/>
          </a:p>
          <a:p>
            <a:r>
              <a:rPr lang="en-US" dirty="0"/>
              <a:t>A basic block will start from one leader to the next leader but not including next.</a:t>
            </a:r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leaders in a Basic </a:t>
            </a:r>
            <a:r>
              <a:rPr lang="en-US" dirty="0" err="1"/>
              <a:t>Block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The first three address instruction in the intermediate code is a leader.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Any instruction that is the target of Conditional or Unconditional jump is a leader.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Any instruction that immediately follows a conditional or unconditional jump is a leader.</a:t>
            </a:r>
            <a:endParaRPr lang="en-A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fact(n){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f=1;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n;i</a:t>
            </a:r>
            <a:r>
              <a:rPr lang="en-US" dirty="0"/>
              <a:t>++){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f=f*I;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f=1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i</a:t>
            </a:r>
            <a:r>
              <a:rPr lang="en-US" dirty="0"/>
              <a:t>=2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If (</a:t>
            </a:r>
            <a:r>
              <a:rPr lang="en-US" dirty="0" err="1"/>
              <a:t>i</a:t>
            </a:r>
            <a:r>
              <a:rPr lang="en-US" dirty="0"/>
              <a:t>&gt;n) </a:t>
            </a:r>
            <a:r>
              <a:rPr lang="en-US" dirty="0" err="1"/>
              <a:t>goto</a:t>
            </a:r>
            <a:r>
              <a:rPr lang="en-US" dirty="0"/>
              <a:t> 8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t1=f*I</a:t>
            </a:r>
            <a:endParaRPr lang="en-US" dirty="0"/>
          </a:p>
          <a:p>
            <a:pPr marL="514350" indent="-514350">
              <a:buAutoNum type="arabicParenR"/>
            </a:pPr>
            <a:r>
              <a:rPr lang="en-AU" dirty="0"/>
              <a:t>f=t1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 err="1"/>
              <a:t>i</a:t>
            </a:r>
            <a:r>
              <a:rPr lang="en-AU" dirty="0"/>
              <a:t>=i+1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 err="1"/>
              <a:t>goto</a:t>
            </a:r>
            <a:r>
              <a:rPr lang="en-AU" dirty="0"/>
              <a:t> 3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Goto calling function</a:t>
            </a:r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 err="1"/>
              <a:t>i</a:t>
            </a:r>
            <a:r>
              <a:rPr lang="en-US" dirty="0"/>
              <a:t>=1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j=1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t1=5*I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t2=t1+j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t3=4*t2</a:t>
            </a:r>
            <a:endParaRPr lang="en-US" dirty="0"/>
          </a:p>
          <a:p>
            <a:pPr marL="514350" indent="-514350">
              <a:buAutoNum type="arabicParenR"/>
            </a:pPr>
            <a:r>
              <a:rPr lang="en-AU" dirty="0"/>
              <a:t>t4=t3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a[t4]=-1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j=j+1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if (j&lt;=5) </a:t>
            </a:r>
            <a:r>
              <a:rPr lang="en-AU" dirty="0" err="1"/>
              <a:t>goto</a:t>
            </a:r>
            <a:r>
              <a:rPr lang="en-AU" dirty="0"/>
              <a:t> 3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 err="1"/>
              <a:t>i</a:t>
            </a:r>
            <a:r>
              <a:rPr lang="en-AU" dirty="0"/>
              <a:t>=i+1</a:t>
            </a:r>
            <a:endParaRPr lang="en-AU" dirty="0"/>
          </a:p>
          <a:p>
            <a:pPr marL="514350" indent="-514350">
              <a:buAutoNum type="arabicParenR"/>
            </a:pPr>
            <a:r>
              <a:rPr lang="en-AU" dirty="0"/>
              <a:t>if (</a:t>
            </a:r>
            <a:r>
              <a:rPr lang="en-AU" dirty="0" err="1"/>
              <a:t>i</a:t>
            </a:r>
            <a:r>
              <a:rPr lang="en-AU" dirty="0"/>
              <a:t>&lt;5) </a:t>
            </a:r>
            <a:r>
              <a:rPr lang="en-AU" dirty="0" err="1"/>
              <a:t>goto</a:t>
            </a:r>
            <a:r>
              <a:rPr lang="en-AU" dirty="0"/>
              <a:t> 2</a:t>
            </a:r>
            <a:endParaRPr lang="en-A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Reduction (Code Motion)</a:t>
            </a:r>
            <a:endParaRPr lang="en-US" dirty="0"/>
          </a:p>
          <a:p>
            <a:pPr lvl="1"/>
            <a:r>
              <a:rPr lang="en-AU" dirty="0"/>
              <a:t>A statement or expression which can be moved outside the loop body without affecting the semantic of the program.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Example: 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53592" y="4001294"/>
            <a:ext cx="2414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&lt;1000){</a:t>
            </a:r>
            <a:endParaRPr lang="en-US" dirty="0"/>
          </a:p>
          <a:p>
            <a:r>
              <a:rPr lang="en-US" dirty="0"/>
              <a:t>	A=(a/b)+</a:t>
            </a:r>
            <a:r>
              <a:rPr lang="en-US" dirty="0" err="1"/>
              <a:t>i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  <a:endParaRPr lang="en-US" dirty="0"/>
          </a:p>
          <a:p>
            <a:r>
              <a:rPr lang="en-US" dirty="0"/>
              <a:t>}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809906" y="3862795"/>
            <a:ext cx="2414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=0;</a:t>
            </a:r>
            <a:endParaRPr lang="en-US" dirty="0"/>
          </a:p>
          <a:p>
            <a:r>
              <a:rPr lang="en-US" dirty="0"/>
              <a:t>t=a/b;</a:t>
            </a:r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&lt;1000){</a:t>
            </a:r>
            <a:endParaRPr lang="en-US" dirty="0"/>
          </a:p>
          <a:p>
            <a:r>
              <a:rPr lang="en-US" dirty="0"/>
              <a:t>	A=</a:t>
            </a:r>
            <a:r>
              <a:rPr lang="en-US" dirty="0" err="1"/>
              <a:t>t+i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++;</a:t>
            </a:r>
            <a:endParaRPr lang="en-US" dirty="0"/>
          </a:p>
          <a:p>
            <a:r>
              <a:rPr lang="en-US" dirty="0"/>
              <a:t>}</a:t>
            </a:r>
            <a:endParaRPr lang="en-A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3234</Words>
  <Application>WPS Presentation</Application>
  <PresentationFormat>Widescreen</PresentationFormat>
  <Paragraphs>271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Code Optimization</vt:lpstr>
      <vt:lpstr>Introduction to Code Optimization</vt:lpstr>
      <vt:lpstr>Contd…</vt:lpstr>
      <vt:lpstr>Loop optimization</vt:lpstr>
      <vt:lpstr>Basic Blocks</vt:lpstr>
      <vt:lpstr>Finding leaders in a Basic Bloach</vt:lpstr>
      <vt:lpstr>Example</vt:lpstr>
      <vt:lpstr>Example</vt:lpstr>
      <vt:lpstr>Loop optimization</vt:lpstr>
      <vt:lpstr>Contd…</vt:lpstr>
      <vt:lpstr>Contd…</vt:lpstr>
      <vt:lpstr>Contd…</vt:lpstr>
      <vt:lpstr>Contd…</vt:lpstr>
      <vt:lpstr>Peephole optimization</vt:lpstr>
      <vt:lpstr>Contd…</vt:lpstr>
      <vt:lpstr>Contd…</vt:lpstr>
      <vt:lpstr>Liveness analysis (Register Allocation)</vt:lpstr>
      <vt:lpstr>Contd…</vt:lpstr>
      <vt:lpstr>Contd…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Nazia</dc:creator>
  <cp:lastModifiedBy>Nazia</cp:lastModifiedBy>
  <cp:revision>7</cp:revision>
  <dcterms:created xsi:type="dcterms:W3CDTF">2024-06-08T17:53:00Z</dcterms:created>
  <dcterms:modified xsi:type="dcterms:W3CDTF">2024-09-08T04:13:52Z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5200126FF40E4D198A820F83BDFE7F24_12</vt:lpwstr>
  </property>
  <property fmtid="{D5CDD505-2E9C-101B-9397-08002B2CF9AE}" pid="3" name="KSOProductBuildVer">
    <vt:lpwstr>1033-12.2.0.18165</vt:lpwstr>
  </property>
</Properties>
</file>