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5" r:id="rId9"/>
    <p:sldId id="305" r:id="rId10"/>
    <p:sldId id="31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55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07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36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97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8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15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66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3A771FB-58B3-44CD-BC24-9BF451A16AFB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341BB8-D10C-4C26-AD8F-3933D0E5B7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20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1B47-93C9-B7FC-B3F2-AAC2FD7CF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SyNtax</a:t>
            </a:r>
            <a:r>
              <a:rPr lang="en-AU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59CB-FA99-7F95-24A5-5363CF7ED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Chapter-4(Last Part)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701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0845-ED61-D44E-F0A7-37F74134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B3E4-260C-018C-D1F7-B2573273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4800" dirty="0"/>
          </a:p>
          <a:p>
            <a:pPr marL="0" indent="0" algn="ctr">
              <a:buNone/>
            </a:pPr>
            <a:endParaRPr lang="en-AU" sz="4800" dirty="0"/>
          </a:p>
          <a:p>
            <a:pPr marL="0" indent="0" algn="ctr">
              <a:buNone/>
            </a:pPr>
            <a:r>
              <a:rPr lang="en-AU" sz="4800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4182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E6B9-6890-4B98-3E4E-EE6A0A57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 closure(I) for </a:t>
            </a:r>
            <a:r>
              <a:rPr lang="en-AU" dirty="0" err="1"/>
              <a:t>clr</a:t>
            </a:r>
            <a:r>
              <a:rPr lang="en-AU" dirty="0"/>
              <a:t>/</a:t>
            </a:r>
            <a:r>
              <a:rPr lang="en-AU" dirty="0" err="1"/>
              <a:t>lalr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83C1-4A07-F779-B4B5-91D3AB95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0B0B3-4147-1325-B667-E39BABB1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90" y="1933716"/>
            <a:ext cx="8201414" cy="41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A73-6BF6-39E1-D8BF-3D390604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Coumpute</a:t>
            </a:r>
            <a:r>
              <a:rPr lang="en-AU" dirty="0"/>
              <a:t> </a:t>
            </a:r>
            <a:r>
              <a:rPr lang="en-AU" dirty="0" err="1"/>
              <a:t>lr</a:t>
            </a:r>
            <a:r>
              <a:rPr lang="en-AU" dirty="0"/>
              <a:t>(1)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5C84-16E6-6984-6EEE-30DEEE52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8F8BF-7630-1F95-FDD9-85C4D5A5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5" y="1879790"/>
            <a:ext cx="9687606" cy="47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91EA-B5F8-3B08-912B-990E9AF5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 </a:t>
            </a:r>
            <a:r>
              <a:rPr lang="en-AU" dirty="0" err="1"/>
              <a:t>clr</a:t>
            </a:r>
            <a:r>
              <a:rPr lang="en-AU" dirty="0"/>
              <a:t> parsing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2CD8-E0ED-9EC6-DA3B-4486AB8F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80A2-5AD9-8F2E-E58F-05366FC2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1698171"/>
            <a:ext cx="9435117" cy="46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833D-489B-80E9-DAFB-7C5C501D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 </a:t>
            </a:r>
            <a:r>
              <a:rPr lang="en-AU" dirty="0" err="1"/>
              <a:t>Lalr</a:t>
            </a:r>
            <a:r>
              <a:rPr lang="en-AU" dirty="0"/>
              <a:t> parsing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DEE-71B0-683D-2C53-9AC5606E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234D1-E51B-72B7-D276-A0A4A05F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04" y="1794617"/>
            <a:ext cx="9778579" cy="48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EF93-9F36-E7D5-1225-D70D024D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 </a:t>
            </a:r>
            <a:r>
              <a:rPr lang="en-AU" dirty="0" err="1"/>
              <a:t>Lalr</a:t>
            </a:r>
            <a:r>
              <a:rPr lang="en-AU" dirty="0"/>
              <a:t> parsing table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0447-4BF6-B74D-85E4-A2F73F4D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44EA5-2530-9D4C-DE94-EA4FCFC0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2" y="1682073"/>
            <a:ext cx="10156177" cy="49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93DB-CE57-A5A1-8BC7-BBC88D1C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Differentiate Among LR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46AF-5D06-F2C2-CDF0-09128D9D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8D48-8098-7C32-3760-B1F02BE0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90" y="1735495"/>
            <a:ext cx="8116279" cy="46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7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4ED20188-65EF-155B-AF0F-7D017201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7310D59-D39C-430D-8BB0-6A23E24D7147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35EBD2F-E46C-0DC1-6F9C-8D10D32A9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LL, SLR, LR, LALR Summary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9CA2FE5-D74F-F8DF-05DA-4299AF2DD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LL parse tables </a:t>
            </a:r>
            <a:r>
              <a:rPr lang="en-US" altLang="en-US" sz="2800">
                <a:sym typeface="Symbol" panose="05050102010706020507" pitchFamily="18" charset="2"/>
              </a:rPr>
              <a:t>computed using FIRST/FOLLOW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Nonterminals </a:t>
            </a:r>
            <a:r>
              <a:rPr lang="en-US" altLang="en-US" sz="2400">
                <a:sym typeface="Symbol" panose="05050102010706020507" pitchFamily="18" charset="2"/>
              </a:rPr>
              <a:t> terminals  productions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Computed using FIRST/FOLLOW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LR parsing tables computed using closure/goto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LR states  terminals  shift/reduce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LR states  nonterminals  goto state transitions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A grammar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LL(1) if its LL(1) parse table has no conflicts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SLR if its SLR parse table has no conflicts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LALR if its LALR parse table has no conflicts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LR(1) if its LR(1) parse table has no conflicts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>
            <a:extLst>
              <a:ext uri="{FF2B5EF4-FFF2-40B4-BE49-F238E27FC236}">
                <a16:creationId xmlns:a16="http://schemas.microsoft.com/office/drawing/2014/main" id="{2C0E5A70-249A-32D4-DB29-6708D77F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C12E70-03B7-443C-970D-C428666A460F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9769EFD8-C788-698B-CB40-938FC3129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LL, SLR, LR, LALR Grammars</a:t>
            </a:r>
          </a:p>
        </p:txBody>
      </p:sp>
      <p:sp>
        <p:nvSpPr>
          <p:cNvPr id="68611" name="Oval 3">
            <a:extLst>
              <a:ext uri="{FF2B5EF4-FFF2-40B4-BE49-F238E27FC236}">
                <a16:creationId xmlns:a16="http://schemas.microsoft.com/office/drawing/2014/main" id="{A911F1E2-FC9B-4E84-053E-A74CF8FA8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0"/>
            <a:ext cx="838200" cy="2438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LL(1)</a:t>
            </a:r>
          </a:p>
        </p:txBody>
      </p:sp>
      <p:sp>
        <p:nvSpPr>
          <p:cNvPr id="68612" name="Oval 4">
            <a:extLst>
              <a:ext uri="{FF2B5EF4-FFF2-40B4-BE49-F238E27FC236}">
                <a16:creationId xmlns:a16="http://schemas.microsoft.com/office/drawing/2014/main" id="{5CA92B06-285F-547D-8600-E3B5BDB8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2514600" cy="1828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3" name="Oval 5">
            <a:extLst>
              <a:ext uri="{FF2B5EF4-FFF2-40B4-BE49-F238E27FC236}">
                <a16:creationId xmlns:a16="http://schemas.microsoft.com/office/drawing/2014/main" id="{B70D68BF-8500-BAEF-7C6F-5D5300EB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4038600" cy="3657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4" name="Oval 6">
            <a:extLst>
              <a:ext uri="{FF2B5EF4-FFF2-40B4-BE49-F238E27FC236}">
                <a16:creationId xmlns:a16="http://schemas.microsoft.com/office/drawing/2014/main" id="{B432F094-291D-97BA-7E10-55BD126E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1800"/>
            <a:ext cx="3276600" cy="274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3E965F63-34B2-D7C7-1AD0-16F3A4B45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LR(1)</a:t>
            </a:r>
          </a:p>
        </p:txBody>
      </p:sp>
      <p:sp>
        <p:nvSpPr>
          <p:cNvPr id="68616" name="Oval 8">
            <a:extLst>
              <a:ext uri="{FF2B5EF4-FFF2-40B4-BE49-F238E27FC236}">
                <a16:creationId xmlns:a16="http://schemas.microsoft.com/office/drawing/2014/main" id="{8774FD69-C825-D4E6-6E25-6B23BF0A9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1600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LR(0)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474E660E-9927-B86B-A495-77D04348A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7338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SLR</a:t>
            </a:r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8CF584C7-A879-C5F6-70BF-DC6A8A76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1"/>
            <a:ext cx="99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LALR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103</TotalTime>
  <Words>170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Rockwell</vt:lpstr>
      <vt:lpstr>Rockwell Condensed</vt:lpstr>
      <vt:lpstr>Times</vt:lpstr>
      <vt:lpstr>Wingdings</vt:lpstr>
      <vt:lpstr>Wood Type</vt:lpstr>
      <vt:lpstr>SyNtax Analysis</vt:lpstr>
      <vt:lpstr>Compute closure(I) for clr/lalr</vt:lpstr>
      <vt:lpstr>Coumpute lr(1) Automaton</vt:lpstr>
      <vt:lpstr>construct clr parsing table</vt:lpstr>
      <vt:lpstr>Construct Lalr parsing table</vt:lpstr>
      <vt:lpstr>Construct Lalr parsing table (Contd.)</vt:lpstr>
      <vt:lpstr>Differentiate Among LR parsers</vt:lpstr>
      <vt:lpstr>LL, SLR, LR, LALR Summary</vt:lpstr>
      <vt:lpstr>LL, SLR, LR, LALR Grammars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Systax Analysis</dc:title>
  <dc:creator>Nazia Majadi</dc:creator>
  <cp:lastModifiedBy>Nazia Majadi</cp:lastModifiedBy>
  <cp:revision>3</cp:revision>
  <dcterms:created xsi:type="dcterms:W3CDTF">2022-06-01T16:10:05Z</dcterms:created>
  <dcterms:modified xsi:type="dcterms:W3CDTF">2022-08-08T07:25:39Z</dcterms:modified>
</cp:coreProperties>
</file>