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 hierarchy, when a method in a subclass has the same return type and signature as a method in its superclass, then the method in the subclass is said to 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method in the superclass.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overridden method is called from within a subclass, it will always refer to the version of that method defined by the subclass.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 defined by the superclass will be hidden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70" y="869607"/>
            <a:ext cx="9181100" cy="555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30" y="1054057"/>
            <a:ext cx="10178171" cy="48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 fontScale="92500" lnSpcReduction="10000"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version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a string parameter. This makes its signature different from the one in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takes no parameters. Therefore, no overriding (or name hiding) takes place.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44" y="1223576"/>
            <a:ext cx="8359884" cy="1321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31" y="2534107"/>
            <a:ext cx="10756948" cy="170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While the examples in the preceding section demonstrate the mechanics of method overriding, they do not show its </a:t>
            </a:r>
            <a:r>
              <a:rPr lang="en-US" sz="3200" dirty="0" smtClean="0"/>
              <a:t>power.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Method overriding forms the basis for </a:t>
            </a:r>
            <a:r>
              <a:rPr lang="en-US" sz="3200" dirty="0">
                <a:solidFill>
                  <a:srgbClr val="00B050"/>
                </a:solidFill>
              </a:rPr>
              <a:t>one of Java’s most powerful concepts</a:t>
            </a:r>
            <a:r>
              <a:rPr lang="en-US" sz="3200" dirty="0"/>
              <a:t>: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dynamic method dispatch</a:t>
            </a:r>
            <a:r>
              <a:rPr lang="en-US" sz="3200" dirty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10" y="195004"/>
            <a:ext cx="8629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 is the mechanism by which a call to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overridden method is resolved at run time rather than compile 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dispatch is important because this is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Java implements run-time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5" y="170291"/>
            <a:ext cx="8629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Let’s begin by restating an important principle: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 superclass reference variable can refer to a subclass object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Java uses this fact to resolve calls to overridden methods at run </a:t>
            </a:r>
            <a:r>
              <a:rPr lang="en-US" sz="3200" dirty="0" smtClean="0"/>
              <a:t>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Here’s how. </a:t>
            </a:r>
            <a:r>
              <a:rPr lang="en-US" sz="3200" dirty="0">
                <a:solidFill>
                  <a:srgbClr val="00B050"/>
                </a:solidFill>
              </a:rPr>
              <a:t>When an overridden method is called through a superclass reference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Java determines which version of that method to execute based upon the type of the object being referred to at the time the call occurs</a:t>
            </a:r>
            <a:r>
              <a:rPr lang="en-US" sz="3200" dirty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5" y="170291"/>
            <a:ext cx="8629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this determination is made at run time.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objects are referred to, different versions of an overridden method will be called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if a superclass contains a method that is overridden by a subclass, then when different types of objects are referred to through a superclass reference variable, different versions of the method are executed.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5" y="170291"/>
            <a:ext cx="8629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 that illustrates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dispatch: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5" y="170291"/>
            <a:ext cx="8629650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15" y="2053281"/>
            <a:ext cx="7145941" cy="45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5" y="170291"/>
            <a:ext cx="8629650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61" y="1181100"/>
            <a:ext cx="8252243" cy="20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5" y="170291"/>
            <a:ext cx="8629650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569" y="789416"/>
            <a:ext cx="7105461" cy="58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8" y="993689"/>
            <a:ext cx="3878209" cy="3679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735" y="4673651"/>
            <a:ext cx="9516211" cy="12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5" y="170291"/>
            <a:ext cx="8629650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7" y="1234724"/>
            <a:ext cx="6625635" cy="2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stated earlier, overridden methods allow Java to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run-time polymorphism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essential to object-oriented programming for one reason: it allows a general class to specify methods that will be common to all of its derivatives, while allowing subclasses to define the specific implementation of some or all of those methods.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22" y="166429"/>
            <a:ext cx="5629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Overridden methods are another way </a:t>
            </a:r>
            <a:r>
              <a:rPr lang="en-US" sz="3200" dirty="0"/>
              <a:t>that Java implements the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“one interface, multiple methods” </a:t>
            </a:r>
            <a:r>
              <a:rPr lang="en-US" sz="3200" dirty="0"/>
              <a:t>aspect of polymorphism.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Part </a:t>
            </a:r>
            <a:r>
              <a:rPr lang="en-US" sz="3200" dirty="0"/>
              <a:t>of the key to successfully applying polymorphism is understanding that the </a:t>
            </a:r>
            <a:r>
              <a:rPr lang="en-US" sz="3200" dirty="0" err="1"/>
              <a:t>superclasses</a:t>
            </a:r>
            <a:r>
              <a:rPr lang="en-US" sz="3200" dirty="0"/>
              <a:t> and subclasses form a hierarchy that moves from lesser to greater specialization.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335" y="207618"/>
            <a:ext cx="5629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the subclass the flexibility to define its own methods, yet still enforces a consistent interface.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combining inheritance with overridden methods, a superclass can define the general form of the methods that will be used by all of its subclasses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335" y="207618"/>
            <a:ext cx="5629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8" y="981589"/>
            <a:ext cx="6967760" cy="56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14" y="1000768"/>
            <a:ext cx="9083509" cy="2014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59" y="3172597"/>
            <a:ext cx="7759231" cy="257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59" y="879389"/>
            <a:ext cx="8428969" cy="57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01" y="879389"/>
            <a:ext cx="7782339" cy="55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25" y="1018789"/>
            <a:ext cx="9723030" cy="2334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225" y="3421090"/>
            <a:ext cx="9969110" cy="19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81" y="927085"/>
            <a:ext cx="10807184" cy="32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7" y="1268183"/>
            <a:ext cx="11085865" cy="45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84" y="996006"/>
            <a:ext cx="10171218" cy="54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28" y="879389"/>
            <a:ext cx="10635652" cy="50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48" y="879389"/>
            <a:ext cx="11149094" cy="55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00" y="1011968"/>
            <a:ext cx="6057373" cy="54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91" y="1195644"/>
            <a:ext cx="9029250" cy="42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When </a:t>
            </a:r>
            <a:r>
              <a:rPr lang="en-US" sz="3200" b="1" dirty="0"/>
              <a:t>show</a:t>
            </a:r>
            <a:r>
              <a:rPr lang="en-US" sz="3200" dirty="0"/>
              <a:t>( ) is invoked on an object of type </a:t>
            </a:r>
            <a:r>
              <a:rPr lang="en-US" sz="3200" b="1" dirty="0"/>
              <a:t>B</a:t>
            </a:r>
            <a:r>
              <a:rPr lang="en-US" sz="3200" dirty="0"/>
              <a:t>, the version of </a:t>
            </a:r>
            <a:r>
              <a:rPr lang="en-US" sz="3200" b="1" dirty="0"/>
              <a:t>show</a:t>
            </a:r>
            <a:r>
              <a:rPr lang="en-US" sz="3200" dirty="0"/>
              <a:t>( ) defined within </a:t>
            </a:r>
            <a:r>
              <a:rPr lang="en-US" sz="3200" b="1" dirty="0"/>
              <a:t>B</a:t>
            </a:r>
            <a:r>
              <a:rPr lang="en-US" sz="3200" dirty="0"/>
              <a:t> is used. That is, the version of </a:t>
            </a:r>
            <a:r>
              <a:rPr lang="en-US" sz="3200" b="1" dirty="0"/>
              <a:t>show</a:t>
            </a:r>
            <a:r>
              <a:rPr lang="en-US" sz="3200" dirty="0"/>
              <a:t>( ) inside </a:t>
            </a:r>
            <a:r>
              <a:rPr lang="en-US" sz="3200" b="1" dirty="0"/>
              <a:t>B</a:t>
            </a:r>
            <a:r>
              <a:rPr lang="en-US" sz="3200" dirty="0"/>
              <a:t> overrides the version declared in </a:t>
            </a:r>
            <a:r>
              <a:rPr lang="en-US" sz="3200" b="1" dirty="0"/>
              <a:t>A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access the superclass version of an overridden method, you can do so by using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this version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superclass version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is invoked within the subclass’ version. This allows all instance variables to be displayed.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59" y="1054313"/>
            <a:ext cx="10360484" cy="498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substitute this version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into the previous program, you will see the following output: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86" y="2367935"/>
            <a:ext cx="3127948" cy="121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Method overriding occurs only when the signatures of the two methods are identical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If </a:t>
            </a:r>
            <a:r>
              <a:rPr lang="en-US" sz="3200" dirty="0"/>
              <a:t>they are not, then the two methods are simply overloaded. For example, consider this modified version of the preceding example: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655</Words>
  <Application>Microsoft Office PowerPoint</Application>
  <PresentationFormat>Widescreen</PresentationFormat>
  <Paragraphs>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195</cp:revision>
  <dcterms:created xsi:type="dcterms:W3CDTF">2022-03-14T08:39:54Z</dcterms:created>
  <dcterms:modified xsi:type="dcterms:W3CDTF">2023-11-19T04:49:31Z</dcterms:modified>
</cp:coreProperties>
</file>