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9/25/2023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Fundamentals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Control Statements: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and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loop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same as C.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87" y="2204522"/>
            <a:ext cx="3409950" cy="504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2709347"/>
            <a:ext cx="82772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300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99610"/>
            <a:ext cx="32861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9159" y="1719906"/>
            <a:ext cx="2904195" cy="6937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8487" y="2791854"/>
            <a:ext cx="9928809" cy="138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43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3933" y="1024324"/>
            <a:ext cx="4162428" cy="60676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43" y="1849723"/>
            <a:ext cx="10075298" cy="328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83" y="827532"/>
            <a:ext cx="6210300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018" y="1322832"/>
            <a:ext cx="9139223" cy="553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7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83" y="827532"/>
            <a:ext cx="6210300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261" y="1441894"/>
            <a:ext cx="9443739" cy="541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0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101039"/>
            <a:ext cx="185737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975" y="1647954"/>
            <a:ext cx="7726119" cy="453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8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78" y="967559"/>
            <a:ext cx="57245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903" y="1575873"/>
            <a:ext cx="7949836" cy="389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23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278" y="967559"/>
            <a:ext cx="5724525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201" y="1630062"/>
            <a:ext cx="7565001" cy="383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795" y="1014026"/>
            <a:ext cx="4552950" cy="628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652" y="1911306"/>
            <a:ext cx="3575093" cy="6913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447" y="2767398"/>
            <a:ext cx="9569407" cy="182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1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programming, it is common to assign one type of variable to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you might want to assign an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 to 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float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variable, as shown here: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21" y="1033462"/>
            <a:ext cx="5505450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4" y="3697887"/>
            <a:ext cx="6136851" cy="189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9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compatible types are mixed in an assignment, the value of the right side is automatically converted to the type of the left side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because of Java’s strict type checking, not all types are compatible, and thus, not all type conversions are implicitly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allowed.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not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21" y="1033462"/>
            <a:ext cx="55054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4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95890"/>
            <a:ext cx="3590925" cy="514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833" y="1775195"/>
            <a:ext cx="8135245" cy="42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type of data is assigned to another type of variable, an </a:t>
            </a:r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type conversion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take place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621" y="1033462"/>
            <a:ext cx="5505450" cy="523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66" y="3263543"/>
            <a:ext cx="8058944" cy="133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52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automatic type conversions are helpful, they will not fulfill all programming needs because they apply only to widening conversions between compatible types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other cases you must employ a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instruction to the compiler to convert one type into another. Thus, it requests an explicit type conversion.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84035"/>
            <a:ext cx="47053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8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cast has this general form: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84035"/>
            <a:ext cx="470535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853" y="2561324"/>
            <a:ext cx="4013114" cy="7621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463" y="3548244"/>
            <a:ext cx="2501498" cy="116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73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577" y="190113"/>
            <a:ext cx="84105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5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73" y="1565704"/>
            <a:ext cx="6157369" cy="2009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504" y="55476"/>
            <a:ext cx="3752850" cy="5810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569" y="560567"/>
            <a:ext cx="866775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222" y="990985"/>
            <a:ext cx="6219825" cy="5429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22" y="1717589"/>
            <a:ext cx="9649653" cy="4114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491" y="5793878"/>
            <a:ext cx="9850302" cy="67286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0491" y="6358516"/>
            <a:ext cx="6328519" cy="32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535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work …..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435" y="1207744"/>
            <a:ext cx="2819400" cy="50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409" y="1810007"/>
            <a:ext cx="1876425" cy="5524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435" y="2459895"/>
            <a:ext cx="3581400" cy="533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3535" y="3109783"/>
            <a:ext cx="5562600" cy="5619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3535" y="3740621"/>
            <a:ext cx="23145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219" y="1346114"/>
            <a:ext cx="5562600" cy="5905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007" y="2344952"/>
            <a:ext cx="9908976" cy="272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1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91" y="1344698"/>
            <a:ext cx="2600325" cy="428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21" y="2339359"/>
            <a:ext cx="6354321" cy="139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191" y="4279886"/>
            <a:ext cx="27146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191" y="4889671"/>
            <a:ext cx="3257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0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95890"/>
            <a:ext cx="3590925" cy="5143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21" y="2161860"/>
            <a:ext cx="9222065" cy="21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07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563" y="1275835"/>
            <a:ext cx="4276725" cy="533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802" y="1965367"/>
            <a:ext cx="8804985" cy="455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4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Control Statements</a:t>
            </a:r>
            <a:endParaRPr lang="en-US" sz="4000" dirty="0" smtClean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09" y="1204269"/>
            <a:ext cx="2390775" cy="49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495" y="1905971"/>
            <a:ext cx="7685321" cy="40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6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true/false values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defines the values true and false using the reserved words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a variable or expression of type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be one of these two values.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40272"/>
            <a:ext cx="31051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8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953" y="970648"/>
            <a:ext cx="8339427" cy="574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34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337" y="1358471"/>
            <a:ext cx="7184425" cy="20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Literals refer to fixed values that are represented in their human readable form.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</a:p>
          <a:p>
            <a:pPr algn="just"/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hexadecimal literal must begin with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zero followed by an x or X). An octal literal begins with a zero. Here are some examples: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12" y="1002699"/>
            <a:ext cx="1409700" cy="5524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913" y="2994067"/>
            <a:ext cx="600075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3891" y="5225749"/>
            <a:ext cx="5697875" cy="1018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7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876042"/>
            <a:ext cx="4276725" cy="476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439" y="1352292"/>
            <a:ext cx="9666995" cy="529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86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973609"/>
            <a:ext cx="2124075" cy="495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7" y="1661082"/>
            <a:ext cx="9565591" cy="267202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5091" y="4442995"/>
            <a:ext cx="3822357" cy="18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4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2822</TotalTime>
  <Words>461</Words>
  <Application>Microsoft Office PowerPoint</Application>
  <PresentationFormat>Widescreen</PresentationFormat>
  <Paragraphs>86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127</cp:revision>
  <dcterms:created xsi:type="dcterms:W3CDTF">2022-03-14T08:39:54Z</dcterms:created>
  <dcterms:modified xsi:type="dcterms:W3CDTF">2023-09-25T04:26:28Z</dcterms:modified>
</cp:coreProperties>
</file>