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64" y="944133"/>
            <a:ext cx="443865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49" y="853517"/>
            <a:ext cx="3580113" cy="59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36" y="1138366"/>
            <a:ext cx="4533900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33" y="1934733"/>
            <a:ext cx="6296021" cy="561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4" y="2797132"/>
            <a:ext cx="9214357" cy="425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405" y="3304402"/>
            <a:ext cx="3196161" cy="355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231" y="3277914"/>
            <a:ext cx="3975235" cy="408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230" y="3862530"/>
            <a:ext cx="8814107" cy="33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288" y="4394526"/>
            <a:ext cx="10135851" cy="10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both refer to the same object.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assignment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simply makes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same object as does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object can be acted upon by either car1 or car2. For example, after the assignment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891230"/>
            <a:ext cx="62865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80" y="1513893"/>
            <a:ext cx="5674337" cy="8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after the assignment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891230"/>
            <a:ext cx="62865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15" y="2926306"/>
            <a:ext cx="6087815" cy="28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27" y="1130129"/>
            <a:ext cx="16478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90" y="1952368"/>
            <a:ext cx="4430921" cy="1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9" y="1118415"/>
            <a:ext cx="563880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1604190"/>
            <a:ext cx="11065304" cy="41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9" y="1118415"/>
            <a:ext cx="56388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1775125"/>
            <a:ext cx="6866443" cy="47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9" y="1118415"/>
            <a:ext cx="563880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2001222"/>
            <a:ext cx="10543416" cy="35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work***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342639"/>
            <a:ext cx="44386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24" y="2405964"/>
            <a:ext cx="3219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97" y="1044532"/>
            <a:ext cx="30670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5" y="2033201"/>
            <a:ext cx="9705194" cy="29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97" y="1044532"/>
            <a:ext cx="3067050" cy="561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69" y="1754916"/>
            <a:ext cx="10123324" cy="3649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30" y="5002249"/>
            <a:ext cx="5998247" cy="13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32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812710"/>
            <a:ext cx="10353791" cy="1927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2" y="4626060"/>
            <a:ext cx="6090409" cy="577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4047359"/>
            <a:ext cx="7523706" cy="48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672" y="5299118"/>
            <a:ext cx="4029076" cy="5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17" y="1008749"/>
            <a:ext cx="6515100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28" y="1778729"/>
            <a:ext cx="9814981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58" y="1417680"/>
            <a:ext cx="7489569" cy="32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35" y="1311618"/>
            <a:ext cx="7378054" cy="517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5" y="1327835"/>
            <a:ext cx="9931103" cy="350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44" y="4689260"/>
            <a:ext cx="8216961" cy="1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complete example program:</a:t>
            </a:r>
            <a:endParaRPr lang="en-US" sz="32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23" y="2145963"/>
            <a:ext cx="9517604" cy="24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complete example program:</a:t>
            </a:r>
            <a:endParaRPr lang="en-US" sz="32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9" y="1444968"/>
            <a:ext cx="8991828" cy="778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2223589"/>
            <a:ext cx="10307581" cy="47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25" y="1420512"/>
            <a:ext cx="5215391" cy="581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19" y="2297198"/>
            <a:ext cx="7340198" cy="5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7" y="1427591"/>
            <a:ext cx="9737132" cy="24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32" y="1487187"/>
            <a:ext cx="8927544" cy="1214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54" y="2702010"/>
            <a:ext cx="7528739" cy="39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79" y="1497225"/>
            <a:ext cx="9931488" cy="32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9" y="1587842"/>
            <a:ext cx="10111203" cy="446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7" y="2310200"/>
            <a:ext cx="5240261" cy="28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258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138</cp:revision>
  <dcterms:created xsi:type="dcterms:W3CDTF">2022-03-14T08:39:54Z</dcterms:created>
  <dcterms:modified xsi:type="dcterms:W3CDTF">2023-09-27T08:04:42Z</dcterms:modified>
</cp:coreProperties>
</file>