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276" r:id="rId3"/>
    <p:sldId id="277" r:id="rId4"/>
    <p:sldId id="278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86" r:id="rId13"/>
    <p:sldId id="287" r:id="rId14"/>
    <p:sldId id="288" r:id="rId15"/>
    <p:sldId id="289" r:id="rId16"/>
    <p:sldId id="290" r:id="rId17"/>
    <p:sldId id="291" r:id="rId18"/>
    <p:sldId id="292" r:id="rId19"/>
    <p:sldId id="293" r:id="rId20"/>
    <p:sldId id="294" r:id="rId21"/>
    <p:sldId id="295" r:id="rId22"/>
    <p:sldId id="296" r:id="rId23"/>
    <p:sldId id="297" r:id="rId24"/>
    <p:sldId id="298" r:id="rId25"/>
    <p:sldId id="299" r:id="rId26"/>
    <p:sldId id="300" r:id="rId27"/>
    <p:sldId id="301" r:id="rId28"/>
    <p:sldId id="302" r:id="rId29"/>
    <p:sldId id="303" r:id="rId30"/>
    <p:sldId id="304" r:id="rId31"/>
    <p:sldId id="305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9E9DB-0C68-4655-97AA-760510170F7E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ADDD0-E66D-4AF6-A7FC-D1F686432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67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9E9DB-0C68-4655-97AA-760510170F7E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ADDD0-E66D-4AF6-A7FC-D1F686432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372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9E9DB-0C68-4655-97AA-760510170F7E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ADDD0-E66D-4AF6-A7FC-D1F686432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279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9E9DB-0C68-4655-97AA-760510170F7E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ADDD0-E66D-4AF6-A7FC-D1F686432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241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9E9DB-0C68-4655-97AA-760510170F7E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ADDD0-E66D-4AF6-A7FC-D1F686432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747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9E9DB-0C68-4655-97AA-760510170F7E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ADDD0-E66D-4AF6-A7FC-D1F686432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863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9E9DB-0C68-4655-97AA-760510170F7E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ADDD0-E66D-4AF6-A7FC-D1F686432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05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9E9DB-0C68-4655-97AA-760510170F7E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ADDD0-E66D-4AF6-A7FC-D1F686432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46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9E9DB-0C68-4655-97AA-760510170F7E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ADDD0-E66D-4AF6-A7FC-D1F686432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962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9E9DB-0C68-4655-97AA-760510170F7E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ADDD0-E66D-4AF6-A7FC-D1F686432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905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9E9DB-0C68-4655-97AA-760510170F7E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ADDD0-E66D-4AF6-A7FC-D1F686432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576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89E9DB-0C68-4655-97AA-760510170F7E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6ADDD0-E66D-4AF6-A7FC-D1F686432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293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8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345989"/>
            <a:ext cx="9144000" cy="608224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Introducing Classes, Objects, and Methods</a:t>
            </a:r>
          </a:p>
          <a:p>
            <a:pPr algn="l"/>
            <a:r>
              <a:rPr lang="en-US" sz="32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classes have constructors, whether you define one or not, because 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 automatically provides a default constructor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case, non-initialized member variables have their default values, which are zero,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for numeric types, reference types, and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booleans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respectively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Once you define your own constructor, the default constructor is no longer used.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312" y="961896"/>
            <a:ext cx="2162175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507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345989"/>
            <a:ext cx="9144000" cy="608224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Introducing Classes, Objects, and Methods</a:t>
            </a:r>
          </a:p>
          <a:p>
            <a:pPr algn="l"/>
            <a:r>
              <a:rPr lang="en-US" sz="32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/>
              <a:t>As you know, within a method, the other members of a class can be accessed directly, without any object or class qualification</a:t>
            </a:r>
            <a:r>
              <a:rPr lang="en-US" sz="3200" dirty="0" smtClean="0"/>
              <a:t>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Thus, inside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getVal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),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means that the copy of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associated with the invoking object will be returned.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0135" y="3865862"/>
            <a:ext cx="2920156" cy="697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752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345989"/>
            <a:ext cx="9144000" cy="608224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Introducing Classes, Objects, and Methods</a:t>
            </a:r>
          </a:p>
          <a:p>
            <a:pPr algn="l"/>
            <a:r>
              <a:rPr lang="en-US" sz="32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/>
              <a:t>However, the same statement can also be written like </a:t>
            </a:r>
            <a:r>
              <a:rPr lang="en-US" sz="3200" dirty="0" smtClean="0"/>
              <a:t>this: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7977" y="2776665"/>
            <a:ext cx="3635332" cy="4734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2032" y="3868437"/>
            <a:ext cx="7817305" cy="464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501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345989"/>
            <a:ext cx="9144000" cy="608224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Introducing Classes, Objects, and Methods</a:t>
            </a:r>
          </a:p>
          <a:p>
            <a:pPr algn="l"/>
            <a:r>
              <a:rPr lang="en-US" sz="32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2288" y="896894"/>
            <a:ext cx="7791182" cy="5913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844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345989"/>
            <a:ext cx="9144000" cy="608224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More Data Types and Operators</a:t>
            </a:r>
            <a:endParaRPr lang="en-US" sz="4000" dirty="0" smtClean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32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variable holds a reference to the memory allocated by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0788" y="973609"/>
            <a:ext cx="1381125" cy="4953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2699" y="1528890"/>
            <a:ext cx="3790950" cy="4762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0788" y="2278091"/>
            <a:ext cx="8598888" cy="39208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32913" y="2943131"/>
            <a:ext cx="5043606" cy="55408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66920" y="3770169"/>
            <a:ext cx="4663330" cy="428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089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345989"/>
            <a:ext cx="9144000" cy="608224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More Data Types and Operators</a:t>
            </a:r>
            <a:endParaRPr lang="en-US" sz="4000" dirty="0" smtClean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32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possible to break the preceding declaration in two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case, when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first created, it refers to no physical object.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only after the second statement executes that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linked with an array.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9662" y="1116998"/>
            <a:ext cx="3790950" cy="4762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8603" y="3276342"/>
            <a:ext cx="4260083" cy="892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471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345989"/>
            <a:ext cx="9144000" cy="608224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More Data Types and Operators</a:t>
            </a:r>
            <a:endParaRPr lang="en-US" sz="4000" dirty="0" smtClean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32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9662" y="1116998"/>
            <a:ext cx="3790950" cy="47625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216" y="1007976"/>
            <a:ext cx="11270784" cy="376173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2158" y="4848441"/>
            <a:ext cx="10400291" cy="157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193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345989"/>
            <a:ext cx="9144000" cy="608224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More Data Types and Operators</a:t>
            </a:r>
            <a:endParaRPr lang="en-US" sz="4000" dirty="0" smtClean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32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9662" y="1116998"/>
            <a:ext cx="3790950" cy="4762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3014" y="1768304"/>
            <a:ext cx="6113635" cy="3936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807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345989"/>
            <a:ext cx="9144000" cy="608224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More Data Types and Operators</a:t>
            </a:r>
            <a:endParaRPr lang="en-US" sz="4000" dirty="0" smtClean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32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9662" y="1116998"/>
            <a:ext cx="3790950" cy="47625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690" y="1811293"/>
            <a:ext cx="10381795" cy="325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372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345989"/>
            <a:ext cx="9144000" cy="608224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More Data Types and Operators</a:t>
            </a:r>
            <a:endParaRPr lang="en-US" sz="4000" dirty="0" smtClean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32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Assign values to array elements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9662" y="1116998"/>
            <a:ext cx="3790950" cy="4762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4053" y="2060359"/>
            <a:ext cx="7525997" cy="4653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921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345989"/>
            <a:ext cx="9144000" cy="608224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More Data Types and Operators</a:t>
            </a:r>
            <a:endParaRPr lang="en-US" sz="4000" dirty="0" smtClean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32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9662" y="1116998"/>
            <a:ext cx="3790950" cy="47625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586" y="1116998"/>
            <a:ext cx="10199404" cy="4259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969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345989"/>
            <a:ext cx="9144000" cy="608224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Introducing Classes, Objects, and Methods</a:t>
            </a:r>
          </a:p>
          <a:p>
            <a:pPr algn="l"/>
            <a:r>
              <a:rPr lang="en-US" sz="32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312" y="961896"/>
            <a:ext cx="2162175" cy="4857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6677" y="1447671"/>
            <a:ext cx="6985928" cy="5410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735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345989"/>
            <a:ext cx="9144000" cy="608224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More Data Types and Operators</a:t>
            </a:r>
            <a:endParaRPr lang="en-US" sz="4000" dirty="0" smtClean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32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preceding program, the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nums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array was given values by hand, using 10 separate assignment statements.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an easier way to accomplish this. Arrays can be initialized when they are created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general form for initializing a one-dimensional array is shown here: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9662" y="1116998"/>
            <a:ext cx="3790950" cy="4762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3857" y="5134488"/>
            <a:ext cx="6995212" cy="541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602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345989"/>
            <a:ext cx="9144000" cy="608224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More Data Types and Operators</a:t>
            </a:r>
            <a:endParaRPr lang="en-US" sz="4000" dirty="0" smtClean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32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9662" y="1116998"/>
            <a:ext cx="3790950" cy="47625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324" y="1601245"/>
            <a:ext cx="10424084" cy="5120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234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345989"/>
            <a:ext cx="9144000" cy="608224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More Data Types and Operators</a:t>
            </a:r>
            <a:endParaRPr lang="en-US" sz="4000" dirty="0" smtClean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32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 boundaries are strictly enforced in Java; it is 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run-time error to overrun or underrun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end of an array.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9662" y="1116998"/>
            <a:ext cx="3790950" cy="4762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8055" y="2880540"/>
            <a:ext cx="7466581" cy="179031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8055" y="4607119"/>
            <a:ext cx="5795204" cy="188484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31235" y="6069014"/>
            <a:ext cx="9286330" cy="656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869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345989"/>
            <a:ext cx="9144000" cy="608224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More Data Types and Operators</a:t>
            </a:r>
            <a:endParaRPr lang="en-US" sz="4000" dirty="0" smtClean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32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Java, a multidimensional array is an array of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arrays.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simplest form of the multidimensional array is the two-dimensional array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two-dimensional array is, in essence, a list of one-dimensional arrays.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5008" y="1091127"/>
            <a:ext cx="4191000" cy="5238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2288" y="2610751"/>
            <a:ext cx="3657600" cy="4667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2580" y="5234631"/>
            <a:ext cx="7258556" cy="631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524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345989"/>
            <a:ext cx="9144000" cy="608224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More Data Types and Operators</a:t>
            </a:r>
            <a:endParaRPr lang="en-US" sz="4000" dirty="0" smtClean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32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093" y="1029086"/>
            <a:ext cx="3657600" cy="4667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186" y="1803378"/>
            <a:ext cx="10431389" cy="7510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4717" y="2981566"/>
            <a:ext cx="5598566" cy="3114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695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345989"/>
            <a:ext cx="9144000" cy="608224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More Data Types and Operators</a:t>
            </a:r>
            <a:endParaRPr lang="en-US" sz="4000" dirty="0" smtClean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32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you allocate memory for a multidimensional array, you need to specify only the memory for the 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 (leftmost) dimension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You can allocate the remaining dimensions separately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example, the following code allocates memory for the first dimension of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table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it is declared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allocates the second dimension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manually.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5324" y="1099751"/>
            <a:ext cx="2428875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053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345989"/>
            <a:ext cx="9144000" cy="608224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More Data Types and Operators</a:t>
            </a:r>
            <a:endParaRPr lang="en-US" sz="4000" dirty="0" smtClean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32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5324" y="1099751"/>
            <a:ext cx="2428875" cy="457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7590" y="2041439"/>
            <a:ext cx="6290879" cy="1797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287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345989"/>
            <a:ext cx="9144000" cy="608224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More Data Types and Operators</a:t>
            </a:r>
            <a:endParaRPr lang="en-US" sz="4000" dirty="0" smtClean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32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5324" y="1099751"/>
            <a:ext cx="2428875" cy="457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0282" y="1858403"/>
            <a:ext cx="10314151" cy="4171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193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345989"/>
            <a:ext cx="9144000" cy="608224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More Data Types and Operators</a:t>
            </a:r>
            <a:endParaRPr lang="en-US" sz="4000" dirty="0" smtClean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32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2621" y="967945"/>
            <a:ext cx="2428875" cy="457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2621" y="1425145"/>
            <a:ext cx="9231137" cy="5301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32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345989"/>
            <a:ext cx="9144000" cy="608224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More Data Types and Operators</a:t>
            </a:r>
            <a:endParaRPr lang="en-US" sz="4000" dirty="0" smtClean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32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2621" y="967945"/>
            <a:ext cx="2428875" cy="457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046" y="1720807"/>
            <a:ext cx="10862103" cy="391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813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345989"/>
            <a:ext cx="9144000" cy="608224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Introducing Classes, Objects, and Methods</a:t>
            </a:r>
          </a:p>
          <a:p>
            <a:pPr algn="l"/>
            <a:r>
              <a:rPr lang="en-US" sz="32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403" y="952371"/>
            <a:ext cx="4800600" cy="5048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2744" y="1499744"/>
            <a:ext cx="7547044" cy="5263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715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345989"/>
            <a:ext cx="9144000" cy="608224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More Data Types and Operators</a:t>
            </a:r>
            <a:endParaRPr lang="en-US" sz="4000" dirty="0" smtClean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32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429" y="1225506"/>
            <a:ext cx="11703718" cy="3142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397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345989"/>
            <a:ext cx="9144000" cy="608224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More Data Types and Operators</a:t>
            </a:r>
            <a:endParaRPr lang="en-US" sz="4000" dirty="0" smtClean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32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874" y="1155234"/>
            <a:ext cx="10340827" cy="4463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042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345989"/>
            <a:ext cx="9144000" cy="608224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Introducing Classes, Objects, and Methods</a:t>
            </a:r>
          </a:p>
          <a:p>
            <a:pPr algn="l"/>
            <a:r>
              <a:rPr lang="en-US" sz="32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651" y="1025225"/>
            <a:ext cx="7096125" cy="5238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9985" y="1650270"/>
            <a:ext cx="8798194" cy="190847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2288" y="3558746"/>
            <a:ext cx="8602458" cy="2010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767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345989"/>
            <a:ext cx="9144000" cy="608224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Introducing Classes, Objects, and Methods</a:t>
            </a:r>
          </a:p>
          <a:p>
            <a:pPr algn="l"/>
            <a:r>
              <a:rPr lang="en-US" sz="32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651" y="1025225"/>
            <a:ext cx="7096125" cy="5238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5225" y="1878999"/>
            <a:ext cx="8866216" cy="3838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593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345989"/>
            <a:ext cx="9144000" cy="608224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Introducing Classes, Objects, and Methods</a:t>
            </a:r>
          </a:p>
          <a:p>
            <a:pPr algn="l"/>
            <a:r>
              <a:rPr lang="en-US" sz="32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3710" y="924439"/>
            <a:ext cx="9472578" cy="5809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330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345989"/>
            <a:ext cx="9144000" cy="608224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Introducing Classes, Objects, and Methods</a:t>
            </a:r>
          </a:p>
          <a:p>
            <a:pPr algn="l"/>
            <a:r>
              <a:rPr lang="en-US" sz="32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a method is called,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automatically passed an implicit argument that is a reference to the invoking object (that is, the object on which the method is called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reference is called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this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understand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first consider a program that creates a class called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Pwr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computes the result of a number raised to some integer power: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9194" y="934608"/>
            <a:ext cx="305752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625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345989"/>
            <a:ext cx="9144000" cy="608224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Introducing Classes, Objects, and Methods</a:t>
            </a:r>
          </a:p>
          <a:p>
            <a:pPr algn="l"/>
            <a:r>
              <a:rPr lang="en-US" sz="32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1026" y="1156402"/>
            <a:ext cx="6811975" cy="5701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519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345989"/>
            <a:ext cx="9144000" cy="608224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Introducing Classes, Objects, and Methods</a:t>
            </a:r>
          </a:p>
          <a:p>
            <a:pPr algn="l"/>
            <a:r>
              <a:rPr lang="en-US" sz="32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0528" y="1121890"/>
            <a:ext cx="9711327" cy="5213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010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3137</TotalTime>
  <Words>603</Words>
  <Application>Microsoft Office PowerPoint</Application>
  <PresentationFormat>Widescreen</PresentationFormat>
  <Paragraphs>101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kamal Sir</cp:lastModifiedBy>
  <cp:revision>150</cp:revision>
  <dcterms:created xsi:type="dcterms:W3CDTF">2022-03-14T08:39:54Z</dcterms:created>
  <dcterms:modified xsi:type="dcterms:W3CDTF">2023-10-02T04:52:36Z</dcterms:modified>
</cp:coreProperties>
</file>