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77" y="1232459"/>
            <a:ext cx="11349022" cy="324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47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236318"/>
            <a:ext cx="6572250" cy="4476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007" y="2166680"/>
            <a:ext cx="4526799" cy="53167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2864" y="2814969"/>
            <a:ext cx="2082877" cy="51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26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called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variable type inference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added to the Java language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begin, let’s review two important aspects of variables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 all variables in Java must be declared prior to their use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 a variable can be initialized with a value when it is declared.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8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 lnSpcReduction="10000"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when a variable is initialized, the type of the initializer must be the same as (or convertible to) the declared type 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variable.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in principle,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would not be necessary to specify an explicit type for an initialized variable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it could be inferred from the type of its initializer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Beginning with JDK 10, it became possible to let the compiler infer the type of a local variable based on the type of its initializer, thus avoiding the need to explicitly specify the type.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76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local variable type inference, the context-sensitive keyword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added to Java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use local variable type inference, the variable must be declared with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type name and it must include an initializer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statement that declares a local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variable called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is initialized with the value 10.0: 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871" y="5467478"/>
            <a:ext cx="3459721" cy="5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3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type inference, this declaration can also be written like this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type is inferred as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the initializer 10.0 is of type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932" y="2592859"/>
            <a:ext cx="3035322" cy="488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98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71" y="2386399"/>
            <a:ext cx="10596881" cy="256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62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45" y="1712440"/>
            <a:ext cx="10483606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1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25" y="2250875"/>
            <a:ext cx="3609866" cy="182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1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preceding example uses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declare only simple variables, but you can also use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declare an array.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that neither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brackets. Instead, the type of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myArray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inferred to be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].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273" y="3319075"/>
            <a:ext cx="7448353" cy="39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60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you cannot use brackets on the left side of a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declaration. Thus, both of these declarations are invalid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both cases, the use of the brackets is wrong because the type is inferred from the type of the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556" y="937182"/>
            <a:ext cx="7038975" cy="4857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3180" y="3200528"/>
            <a:ext cx="6402265" cy="8772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028" y="5660038"/>
            <a:ext cx="7523285" cy="5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7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21" y="1127039"/>
            <a:ext cx="265747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4800" y="1671129"/>
            <a:ext cx="9594887" cy="3431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 following declarations use type inference to declare two </a:t>
            </a:r>
            <a:r>
              <a:rPr lang="en-US" sz="3200" b="1" dirty="0"/>
              <a:t>String</a:t>
            </a:r>
            <a:r>
              <a:rPr lang="en-US" sz="3200" dirty="0"/>
              <a:t> variables called </a:t>
            </a:r>
            <a:r>
              <a:rPr lang="en-US" sz="3200" b="1" dirty="0" err="1"/>
              <a:t>myStr</a:t>
            </a:r>
            <a:r>
              <a:rPr lang="en-US" sz="3200" dirty="0"/>
              <a:t> and </a:t>
            </a:r>
            <a:r>
              <a:rPr lang="en-US" sz="3200" b="1" dirty="0" err="1"/>
              <a:t>mySubStr</a:t>
            </a:r>
            <a:r>
              <a:rPr lang="en-US" sz="3200" b="1" dirty="0"/>
              <a:t>: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55" y="1075038"/>
            <a:ext cx="7448550" cy="457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19" y="3408735"/>
            <a:ext cx="7487381" cy="92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2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55" y="1075038"/>
            <a:ext cx="744855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92" y="1735159"/>
            <a:ext cx="10433806" cy="10522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452" y="2828603"/>
            <a:ext cx="7075110" cy="1839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9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7855" y="1075038"/>
            <a:ext cx="7448550" cy="457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845" y="1741859"/>
            <a:ext cx="10348328" cy="29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016" y="4649043"/>
            <a:ext cx="6055441" cy="148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38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62" y="1033462"/>
            <a:ext cx="72390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835" y="1555422"/>
            <a:ext cx="10559721" cy="487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13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062" y="1033462"/>
            <a:ext cx="7239000" cy="52387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662" y="1983645"/>
            <a:ext cx="7386935" cy="308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5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you can declare an array type using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you cannot use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 array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mentioned earlier,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cannot be used as the name of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452" y="1041185"/>
            <a:ext cx="3276600" cy="40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169" y="2886976"/>
            <a:ext cx="7956548" cy="254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80" y="1412016"/>
            <a:ext cx="9360884" cy="4049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79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434" y="1095503"/>
            <a:ext cx="9465793" cy="436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2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041" y="971808"/>
            <a:ext cx="7843424" cy="441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19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7" y="1477662"/>
            <a:ext cx="8284103" cy="351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8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21" y="1127039"/>
            <a:ext cx="2657475" cy="419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54" y="2057471"/>
            <a:ext cx="8045883" cy="338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84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6310" y="1362975"/>
            <a:ext cx="4486275" cy="1133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0" y="2496450"/>
            <a:ext cx="1981200" cy="334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3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321" y="1127039"/>
            <a:ext cx="2657475" cy="419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0556" y="1997676"/>
            <a:ext cx="5221432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44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contents of a String object are immutable. That is, once created, the character sequence that makes up the string cannot be altered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restriction allows Java to implement strings more efficiently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fully understand why immutable strings are not a hindrance, we will use another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String’s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methods: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 ).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055988"/>
            <a:ext cx="3438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6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returns a new string that contains a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portion of the invoking string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 of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we will be using is shown here: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055988"/>
            <a:ext cx="3438525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973" y="3946567"/>
            <a:ext cx="6089178" cy="6640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73" y="4908593"/>
            <a:ext cx="10269430" cy="3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5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 program that demonstrates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substring( )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principle of immutable strings:</a:t>
            </a: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055988"/>
            <a:ext cx="343852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82" y="2734318"/>
            <a:ext cx="10497909" cy="393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41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055988"/>
            <a:ext cx="3438525" cy="4953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86" y="1955070"/>
            <a:ext cx="5983459" cy="137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96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Data Types and Operators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288" y="1236318"/>
            <a:ext cx="6572250" cy="447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577" y="1772423"/>
            <a:ext cx="55245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47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668</Words>
  <Application>Microsoft Office PowerPoint</Application>
  <PresentationFormat>Widescreen</PresentationFormat>
  <Paragraphs>95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kamal Sir</cp:lastModifiedBy>
  <cp:revision>169</cp:revision>
  <dcterms:created xsi:type="dcterms:W3CDTF">2022-03-14T08:39:54Z</dcterms:created>
  <dcterms:modified xsi:type="dcterms:W3CDTF">2023-10-11T05:30:10Z</dcterms:modified>
</cp:coreProperties>
</file>