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6" r:id="rId31"/>
    <p:sldId id="407" r:id="rId32"/>
    <p:sldId id="405" r:id="rId33"/>
    <p:sldId id="408" r:id="rId34"/>
    <p:sldId id="409" r:id="rId35"/>
    <p:sldId id="410" r:id="rId36"/>
    <p:sldId id="411" r:id="rId37"/>
    <p:sldId id="412" r:id="rId38"/>
    <p:sldId id="413" r:id="rId39"/>
    <p:sldId id="41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E9DB-0C68-4655-97AA-760510170F7E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or more methods within the same class can share the same name, as long as their parameter declarations are different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this is the case, the methods are said to be overloaded, and the process is referred to as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overloading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ways that Java implements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58" y="1027026"/>
            <a:ext cx="42291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As the comments suggest, the difference in their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return types is insufficient for the purposes of overloading</a:t>
            </a:r>
            <a:r>
              <a:rPr lang="en-US" sz="3200" dirty="0"/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20" y="812842"/>
            <a:ext cx="42291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2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Java provides certain automatic type conversions. These conversions also apply to parameters of overloaded methods. For example, consider the </a:t>
            </a:r>
            <a:r>
              <a:rPr lang="en-US" sz="3200" dirty="0" smtClean="0"/>
              <a:t>following: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20" y="812842"/>
            <a:ext cx="42291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4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20" y="812842"/>
            <a:ext cx="4229100" cy="619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18" y="1828944"/>
            <a:ext cx="9328497" cy="459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0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20" y="812842"/>
            <a:ext cx="4229100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20" y="1747451"/>
            <a:ext cx="8154289" cy="391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5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20" y="812842"/>
            <a:ext cx="4229100" cy="619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38" y="1898820"/>
            <a:ext cx="10893251" cy="337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20" y="812842"/>
            <a:ext cx="4229100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827" y="1939374"/>
            <a:ext cx="7703083" cy="297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5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methods, constructors can also be overloaded.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allows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construct objects in a variety of ways.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consider the following program: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84" y="949796"/>
            <a:ext cx="50768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6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84" y="949796"/>
            <a:ext cx="5076825" cy="542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891" y="62885"/>
            <a:ext cx="8867775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84" y="949796"/>
            <a:ext cx="5076825" cy="54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434" y="1681291"/>
            <a:ext cx="7655544" cy="465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8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84" y="949796"/>
            <a:ext cx="5076825" cy="542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769" y="1908732"/>
            <a:ext cx="6603478" cy="359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9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observe one important restriction: the type and/or number of the parameters of each overloaded method must differ.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sufficient for two methods to differ only in their return types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course, overloaded methods may differ in their return types, too.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58" y="1027026"/>
            <a:ext cx="42291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common reasons that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are overloaded is to allow one object to initialize another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consider this program that uses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to compute the summation of an integer value: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84" y="949796"/>
            <a:ext cx="50768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3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84" y="949796"/>
            <a:ext cx="5076825" cy="542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290" y="1592091"/>
            <a:ext cx="9415490" cy="526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2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84" y="949796"/>
            <a:ext cx="5076825" cy="54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750" y="1896189"/>
            <a:ext cx="8425782" cy="351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3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84" y="949796"/>
            <a:ext cx="5076825" cy="542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195" y="2074526"/>
            <a:ext cx="4941383" cy="189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7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times when you will want to define a class member that will be used independently of any object of that class.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member must be accessed through an object of its class, but it is possible to create a member that can be used by itself, without reference to a specific instance.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42" y="931648"/>
            <a:ext cx="41529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such a member, precede its declaration with the keyword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member is declared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can be accessed before any objects of its class are created, and without reference to any object.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declare both methods and variables to be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42" y="931648"/>
            <a:ext cx="41529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9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example of 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is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 ).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declared as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it must be called by the JVM when your program begins.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42" y="931648"/>
            <a:ext cx="41529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Outside the class, to use a static member, you need only specify the name of its class followed by the dot operator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object needs to be created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if you want to assign the value 10 to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called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part of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class, use this line: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42" y="931648"/>
            <a:ext cx="4152900" cy="6286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837" y="5210431"/>
            <a:ext cx="3874359" cy="72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7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can be called in the same way—by use of the dot operator on the name of the class.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42" y="931648"/>
            <a:ext cx="41529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2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declared as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are, essentially, global variables.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is declared, no copy of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is made.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 instances of the class share the same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variable. Here is an example that shows the differences between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and an instance variable: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42" y="931648"/>
            <a:ext cx="41529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Here is a simple example that illustrates method </a:t>
            </a:r>
            <a:r>
              <a:rPr lang="en-US" sz="3200" dirty="0" smtClean="0"/>
              <a:t>overloading: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58" y="1027026"/>
            <a:ext cx="4229100" cy="619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68" y="2599810"/>
            <a:ext cx="10914915" cy="370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42" y="931648"/>
            <a:ext cx="4152900" cy="6286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33" y="1666231"/>
            <a:ext cx="11032282" cy="424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42" y="931648"/>
            <a:ext cx="4152900" cy="6286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67" y="1560298"/>
            <a:ext cx="10975352" cy="478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8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42" y="931648"/>
            <a:ext cx="4152900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40" y="931648"/>
            <a:ext cx="10297686" cy="574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42" y="931648"/>
            <a:ext cx="4152900" cy="6286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939" y="1733034"/>
            <a:ext cx="7725636" cy="478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difference between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and a normal method is that the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is called through its class name, without any object of that class being created.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seen an example of this already: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method, which is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within Java’s standard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 Here is an example that creates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42" y="931648"/>
            <a:ext cx="41529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42" y="931648"/>
            <a:ext cx="4152900" cy="6286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321" y="1886850"/>
            <a:ext cx="9025712" cy="359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42" y="931648"/>
            <a:ext cx="4152900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92" y="1560298"/>
            <a:ext cx="9811145" cy="486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9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42" y="931648"/>
            <a:ext cx="4152900" cy="6286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541" y="1782333"/>
            <a:ext cx="5437727" cy="278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42" y="931648"/>
            <a:ext cx="4152900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32" y="1959325"/>
            <a:ext cx="10465592" cy="28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42" y="931648"/>
            <a:ext cx="4152900" cy="6286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59" y="1634439"/>
            <a:ext cx="11773763" cy="45521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12" y="6016912"/>
            <a:ext cx="93345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58" y="1027026"/>
            <a:ext cx="4229100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3" y="1768117"/>
            <a:ext cx="11161101" cy="438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6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58" y="1027026"/>
            <a:ext cx="4229100" cy="619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43" y="1696422"/>
            <a:ext cx="8096470" cy="454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3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58" y="1027026"/>
            <a:ext cx="4229100" cy="61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90" y="1988537"/>
            <a:ext cx="10960329" cy="373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3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58" y="1027026"/>
            <a:ext cx="4229100" cy="619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828" y="1839297"/>
            <a:ext cx="7280144" cy="424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see,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ovlDemo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overloaded four times.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version takes no parameters, the second takes one integer parameter, the third takes two integer parameters, and the fourth takes two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the first two versions of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ovlDemo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second two return a value.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Overloading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affected one way or the other by the return type of a method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20" y="812842"/>
            <a:ext cx="42291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4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attempting to use the following two versions of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ovlDemo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cause an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20" y="812842"/>
            <a:ext cx="4229100" cy="619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29" y="2601097"/>
            <a:ext cx="11677871" cy="402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3510</TotalTime>
  <Words>839</Words>
  <Application>Microsoft Office PowerPoint</Application>
  <PresentationFormat>Widescreen</PresentationFormat>
  <Paragraphs>114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kamal Sir</cp:lastModifiedBy>
  <cp:revision>186</cp:revision>
  <dcterms:created xsi:type="dcterms:W3CDTF">2022-03-14T08:39:54Z</dcterms:created>
  <dcterms:modified xsi:type="dcterms:W3CDTF">2023-10-16T04:59:19Z</dcterms:modified>
</cp:coreProperties>
</file>