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13" r:id="rId2"/>
    <p:sldId id="414" r:id="rId3"/>
    <p:sldId id="415" r:id="rId4"/>
    <p:sldId id="416" r:id="rId5"/>
    <p:sldId id="417" r:id="rId6"/>
    <p:sldId id="418" r:id="rId7"/>
    <p:sldId id="419" r:id="rId8"/>
    <p:sldId id="420" r:id="rId9"/>
    <p:sldId id="421" r:id="rId10"/>
    <p:sldId id="422" r:id="rId11"/>
    <p:sldId id="423" r:id="rId12"/>
    <p:sldId id="424" r:id="rId13"/>
    <p:sldId id="425" r:id="rId14"/>
    <p:sldId id="426" r:id="rId15"/>
    <p:sldId id="427" r:id="rId16"/>
    <p:sldId id="428" r:id="rId17"/>
    <p:sldId id="429" r:id="rId18"/>
    <p:sldId id="430" r:id="rId19"/>
    <p:sldId id="431" r:id="rId20"/>
    <p:sldId id="432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67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37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9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2417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74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863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052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46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962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05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5767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9E9DB-0C68-4655-97AA-760510170F7E}" type="datetimeFigureOut">
              <a:rPr lang="en-US" smtClean="0"/>
              <a:t>11/5/2023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ADDD0-E66D-4AF6-A7FC-D1F6864327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2935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5032" y="1959325"/>
            <a:ext cx="10465592" cy="2855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6387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45989"/>
            <a:ext cx="10003536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There are two general types of </a:t>
            </a:r>
            <a:r>
              <a:rPr lang="en-US" sz="3200" i="1" dirty="0"/>
              <a:t>nested classes</a:t>
            </a:r>
            <a:r>
              <a:rPr lang="en-US" sz="3200" dirty="0"/>
              <a:t>: those that are preceded by the </a:t>
            </a:r>
            <a:r>
              <a:rPr lang="en-US" sz="3200" b="1" dirty="0"/>
              <a:t>static</a:t>
            </a:r>
            <a:r>
              <a:rPr lang="en-US" sz="3200" dirty="0"/>
              <a:t> modifier and those that are not.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The </a:t>
            </a:r>
            <a:r>
              <a:rPr lang="en-US" sz="3200" dirty="0"/>
              <a:t>only type that we are concerned </a:t>
            </a:r>
            <a:r>
              <a:rPr lang="en-US" sz="3200" dirty="0" smtClean="0"/>
              <a:t>about in this topic is </a:t>
            </a:r>
            <a:r>
              <a:rPr lang="en-US" sz="3200" dirty="0"/>
              <a:t>the non-static variety. </a:t>
            </a:r>
            <a:endParaRPr lang="en-US" sz="3200" dirty="0" smtClean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This </a:t>
            </a:r>
            <a:r>
              <a:rPr lang="en-US" sz="3200" dirty="0"/>
              <a:t>type of nested class is also called an </a:t>
            </a:r>
            <a:r>
              <a:rPr lang="en-US" sz="3200" i="1" dirty="0"/>
              <a:t>inner class</a:t>
            </a:r>
            <a:r>
              <a:rPr lang="en-US" sz="3200" dirty="0" smtClean="0"/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/>
              <a:t> </a:t>
            </a:r>
            <a:r>
              <a:rPr lang="en-US" sz="3200" dirty="0"/>
              <a:t>It has access to all of the variables and methods of its outer class and may refer to them directly in the same way that other </a:t>
            </a:r>
            <a:r>
              <a:rPr lang="en-US" sz="3200" dirty="0" smtClean="0"/>
              <a:t>non-</a:t>
            </a:r>
            <a:r>
              <a:rPr lang="en-US" sz="3200" b="1" dirty="0" smtClean="0"/>
              <a:t>static</a:t>
            </a:r>
            <a:r>
              <a:rPr lang="en-US" sz="3200" dirty="0" smtClean="0"/>
              <a:t> </a:t>
            </a:r>
            <a:r>
              <a:rPr lang="en-US" sz="3200" dirty="0"/>
              <a:t>members of the outer </a:t>
            </a:r>
            <a:r>
              <a:rPr lang="en-US" sz="3200" dirty="0" smtClean="0"/>
              <a:t>class.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841057"/>
            <a:ext cx="82867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345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45989"/>
            <a:ext cx="10003536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an inner class is used to provide a set of services that is needed only by its enclosing class. 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Here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an example that uses an inner class to compute various values for its enclosing class: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841057"/>
            <a:ext cx="82867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0109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45989"/>
            <a:ext cx="10003536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841057"/>
            <a:ext cx="8286750" cy="695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504" y="1739836"/>
            <a:ext cx="4445818" cy="126854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9848" y="3081908"/>
            <a:ext cx="8115466" cy="3776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2210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45989"/>
            <a:ext cx="10003536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3361" y="990600"/>
            <a:ext cx="6105525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62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45989"/>
            <a:ext cx="10003536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841057"/>
            <a:ext cx="8286750" cy="695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9848" y="1925022"/>
            <a:ext cx="7940562" cy="357966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93118" y="5029200"/>
            <a:ext cx="275043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// end outer class</a:t>
            </a:r>
            <a:endParaRPr 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1871472" y="4605528"/>
            <a:ext cx="27158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// end inner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02161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45989"/>
            <a:ext cx="10003536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841057"/>
            <a:ext cx="8286750" cy="6953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233" y="1836229"/>
            <a:ext cx="8233156" cy="3238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518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45989"/>
            <a:ext cx="10003536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841057"/>
            <a:ext cx="8286750" cy="695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624" y="2031450"/>
            <a:ext cx="8226352" cy="227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598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45989"/>
            <a:ext cx="10003536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possible to nest a class within a block scope. Doing so simply creates a localized class that is not known outside its block.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841057"/>
            <a:ext cx="828675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154" y="3099244"/>
            <a:ext cx="10810875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5276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45989"/>
            <a:ext cx="10003536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9216" y="465582"/>
            <a:ext cx="7924800" cy="59626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2438400" y="5905012"/>
            <a:ext cx="26262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// end local class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8249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45989"/>
            <a:ext cx="10003536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841057"/>
            <a:ext cx="8286750" cy="695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4940" y="2031450"/>
            <a:ext cx="5867400" cy="7048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774" y="2610802"/>
            <a:ext cx="6772275" cy="181927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992505" y="4010311"/>
            <a:ext cx="23198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// end main class</a:t>
            </a:r>
            <a:endParaRPr lang="en-US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1360932" y="3633216"/>
            <a:ext cx="27173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// end main method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82603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8242" y="931648"/>
            <a:ext cx="4152900" cy="62865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459" y="1634439"/>
            <a:ext cx="11773763" cy="455217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0912" y="6016912"/>
            <a:ext cx="9334500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879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45989"/>
            <a:ext cx="10003536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841057"/>
            <a:ext cx="8286750" cy="69532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2874" y="1763649"/>
            <a:ext cx="7458075" cy="3714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3576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Sometimes a class will require some type of initialization before it is ready to create objects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example, it might need to establish a connection to a remote site. It also might need to initialize certain static variables before any of the class’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methods are used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handle these types of situations, Java allows you to declare a </a:t>
            </a:r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block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69" y="1085850"/>
            <a:ext cx="24479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021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 is executed when the class is first loaded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Thus, it is executed before the class can be used for any other purpose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an example of a 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block: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69" y="1085850"/>
            <a:ext cx="244792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23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069" y="1085850"/>
            <a:ext cx="2447925" cy="571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661" y="1796434"/>
            <a:ext cx="11754040" cy="355280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451" y="5281441"/>
            <a:ext cx="5128287" cy="1518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9120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25" y="1049274"/>
            <a:ext cx="2447925" cy="571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642" y="2077974"/>
            <a:ext cx="10895482" cy="415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6538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42288" y="345989"/>
            <a:ext cx="9144000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125" y="1049274"/>
            <a:ext cx="2447925" cy="5715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162" y="2044084"/>
            <a:ext cx="11234648" cy="325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435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45989"/>
            <a:ext cx="10003536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Java, you can define a </a:t>
            </a:r>
            <a:r>
              <a:rPr lang="en-US" sz="3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nested class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a class that is declared within another class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Nested classes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 an important role in many real-world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programs.</a:t>
            </a: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nested class does not exist independently of its enclosing class. Thus, the scope of a nested class is bounded by its outer 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841057"/>
            <a:ext cx="82867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7560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345989"/>
            <a:ext cx="10003536" cy="6082243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 and Classes</a:t>
            </a:r>
          </a:p>
          <a:p>
            <a:pPr algn="l"/>
            <a:r>
              <a:rPr lang="en-US" sz="3200" dirty="0" smtClean="0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nested class that is declared directly within its enclosing class scope is a member of its enclosing class</a:t>
            </a: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also possible to declare a nested class that is local to a block.</a:t>
            </a:r>
            <a:endParaRPr lang="en-US" sz="3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505" y="841057"/>
            <a:ext cx="8286750" cy="69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35969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4105</TotalTime>
  <Words>442</Words>
  <Application>Microsoft Office PowerPoint</Application>
  <PresentationFormat>Widescreen</PresentationFormat>
  <Paragraphs>64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196</cp:revision>
  <dcterms:created xsi:type="dcterms:W3CDTF">2022-03-14T08:39:54Z</dcterms:created>
  <dcterms:modified xsi:type="dcterms:W3CDTF">2023-11-05T03:57:05Z</dcterms:modified>
</cp:coreProperties>
</file>