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7" r:id="rId15"/>
    <p:sldId id="335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8" r:id="rId24"/>
    <p:sldId id="345" r:id="rId25"/>
    <p:sldId id="346" r:id="rId26"/>
    <p:sldId id="347" r:id="rId27"/>
    <p:sldId id="352" r:id="rId28"/>
    <p:sldId id="349" r:id="rId29"/>
    <p:sldId id="350" r:id="rId30"/>
    <p:sldId id="351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Operator Overloading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operator overloading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resembles function overloading.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an operator is overloaded, that operator loses none of its original meaning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it gains additional meaning relative to the class for which it is defined.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overload an operator, create an operator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often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operator function is a member function or a friend of the 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it is defined.</a:t>
            </a:r>
          </a:p>
        </p:txBody>
      </p:sp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statement is also valid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24" y="2923247"/>
            <a:ext cx="5863571" cy="7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version of the preceding program overloads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operators relative to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32" y="2327608"/>
            <a:ext cx="8817870" cy="42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5" y="1481338"/>
            <a:ext cx="6841695" cy="32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0" y="1629202"/>
            <a:ext cx="7089837" cy="33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12" y="1378946"/>
            <a:ext cx="11244088" cy="28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8" y="158065"/>
            <a:ext cx="10335719" cy="64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+(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was created, it did not matter which order the operands were in.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A+B is the same as B+A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subtraction operation is order dependent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 subtract the operand on the right from the operand on the left.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the left operand that generates the call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–( ),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subtraction must be in this order: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03" y="5538937"/>
            <a:ext cx="2984655" cy="7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overload an operator relative to a class so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operand on the right side is an object of a built-in type, such as an integer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48" y="2441508"/>
            <a:ext cx="9440228" cy="40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65" y="1526556"/>
            <a:ext cx="7704768" cy="2419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65" y="3982058"/>
            <a:ext cx="8111094" cy="11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00" y="1276249"/>
            <a:ext cx="6823131" cy="40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Operator Overloading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a member operator function is shown here: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 of an operator function is often the 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it is defined.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an operator function is free to return any type.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2308559"/>
            <a:ext cx="8742908" cy="16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0" y="1019125"/>
            <a:ext cx="10889914" cy="52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the compiler sees the following statement?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overloaded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+ (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works only when the object is on the left.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this statement generates compile-time error.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54" y="2160570"/>
            <a:ext cx="7281863" cy="7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and Logical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overload the relational and logical operators.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will return an integer that indicates either true or false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and Logical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program,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operators are overloaded.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21" y="1979996"/>
            <a:ext cx="9476948" cy="42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the Relational and Logical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096176"/>
            <a:ext cx="9029122" cy="50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the Relational and Logical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13" y="1243362"/>
            <a:ext cx="9918095" cy="49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the Relational and Logical Operators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19" y="1130768"/>
            <a:ext cx="8022680" cy="3393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19" y="4375464"/>
            <a:ext cx="7734868" cy="15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a unary operator is similar to overloading binary operator except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operand to deal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a unary operator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member function,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has no parameter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only one operand, it is this operand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call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operator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another parameter.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following program overloads the increment operator (++) relative to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876481"/>
            <a:ext cx="8887214" cy="46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04" y="1207368"/>
            <a:ext cx="5296243" cy="33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Operator Overloading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being overloaded is substituted for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#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being overloaded, the function name would be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+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vary depending upon how the operator function is implemented and the type of operator being overloaded.</a:t>
            </a:r>
          </a:p>
        </p:txBody>
      </p:sp>
    </p:spTree>
    <p:extLst>
      <p:ext uri="{BB962C8B-B14F-4D97-AF65-F5344CB8AC3E}">
        <p14:creationId xmlns:p14="http://schemas.microsoft.com/office/powerpoint/2010/main" val="5513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66" y="1005238"/>
            <a:ext cx="10194106" cy="31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6" y="4000474"/>
            <a:ext cx="10235892" cy="13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preceding program, these two statements would have been identical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specification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C++, create two version of the operator ++( )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is shown in the preceding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declared like this: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06" y="2228057"/>
            <a:ext cx="6052225" cy="124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31" y="5727282"/>
            <a:ext cx="7919994" cy="7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Unary Operator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declared like this: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notused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be passed the value 0.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57" y="1511416"/>
            <a:ext cx="7919994" cy="7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an operator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a class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friend rather than a member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know, a friend function does not have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of a binary operator, this means that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operator function is passed both operands explicitly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unary operator, the single operand is passed.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operator + ( ) is overloaded for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using a friend function.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99" y="1950219"/>
            <a:ext cx="10339209" cy="38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142799"/>
            <a:ext cx="7655886" cy="4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7" y="1009450"/>
            <a:ext cx="11056222" cy="40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know, an overloaded member operator function,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this problem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make the overloaded operator functions friends and define both possible situations.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03" y="2089634"/>
            <a:ext cx="6991794" cy="1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32" y="1023085"/>
            <a:ext cx="9692134" cy="52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23" y="1114124"/>
            <a:ext cx="6677527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Operator Overloading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restrictions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remember when you are overloading an operator.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precedence of the operator cannot be changed.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the number of operands that an operator takes cannot be altered.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cannot overload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so that it takes only one operand.</a:t>
            </a:r>
          </a:p>
        </p:txBody>
      </p:sp>
    </p:spTree>
    <p:extLst>
      <p:ext uri="{BB962C8B-B14F-4D97-AF65-F5344CB8AC3E}">
        <p14:creationId xmlns:p14="http://schemas.microsoft.com/office/powerpoint/2010/main" val="1966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53" y="1028799"/>
            <a:ext cx="7504202" cy="1887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00" y="2916454"/>
            <a:ext cx="8137269" cy="23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1" y="975962"/>
            <a:ext cx="9559729" cy="50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use a friend operator function to overload either the ++ or - - unary operator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must pass the operand to the function as a reference parameter.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098489"/>
            <a:ext cx="8505599" cy="3117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1" y="4355431"/>
            <a:ext cx="11002882" cy="8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84" y="1251993"/>
            <a:ext cx="10246774" cy="30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Friend Operator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1" y="1197191"/>
            <a:ext cx="10247427" cy="42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Operator Overloading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C++ operators can be overloaded. The only operators that you cannot overload are: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::  .* 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7" y="2728260"/>
            <a:ext cx="10412078" cy="6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member operator function overloads a binary operator, the function will have only one parameter.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 will receive the object that is on the right side of the operator.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on the left side is the object that generates the call to the operator function and is passed implicitly by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operator function can be written with many variations.</a:t>
            </a:r>
          </a:p>
        </p:txBody>
      </p:sp>
    </p:spTree>
    <p:extLst>
      <p:ext uri="{BB962C8B-B14F-4D97-AF65-F5344CB8AC3E}">
        <p14:creationId xmlns:p14="http://schemas.microsoft.com/office/powerpoint/2010/main" val="30959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following program overloads 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relative to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 This class is used to maintain X, Y coordinates.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1" y="2267954"/>
            <a:ext cx="10167945" cy="41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84" y="1324174"/>
            <a:ext cx="8047135" cy="38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Binary Operators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statement is also valid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48" y="1087555"/>
            <a:ext cx="10720541" cy="439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14" y="5858953"/>
            <a:ext cx="5863571" cy="7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1012</Words>
  <Application>Microsoft Office PowerPoint</Application>
  <PresentationFormat>Widescreen</PresentationFormat>
  <Paragraphs>125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196</cp:revision>
  <dcterms:created xsi:type="dcterms:W3CDTF">2022-03-14T08:39:54Z</dcterms:created>
  <dcterms:modified xsi:type="dcterms:W3CDTF">2023-06-11T11:02:14Z</dcterms:modified>
</cp:coreProperties>
</file>